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694" r:id="rId3"/>
  </p:sldMasterIdLst>
  <p:notesMasterIdLst>
    <p:notesMasterId r:id="rId79"/>
  </p:notesMasterIdLst>
  <p:handoutMasterIdLst>
    <p:handoutMasterId r:id="rId80"/>
  </p:handoutMasterIdLst>
  <p:sldIdLst>
    <p:sldId id="313" r:id="rId4"/>
    <p:sldId id="314" r:id="rId5"/>
    <p:sldId id="315" r:id="rId6"/>
    <p:sldId id="316" r:id="rId7"/>
    <p:sldId id="264" r:id="rId8"/>
    <p:sldId id="260" r:id="rId9"/>
    <p:sldId id="261" r:id="rId10"/>
    <p:sldId id="262" r:id="rId11"/>
    <p:sldId id="265" r:id="rId12"/>
    <p:sldId id="266" r:id="rId13"/>
    <p:sldId id="269" r:id="rId14"/>
    <p:sldId id="270"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37"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614"/>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4"/>
    <p:restoredTop sz="94674"/>
  </p:normalViewPr>
  <p:slideViewPr>
    <p:cSldViewPr>
      <p:cViewPr varScale="1">
        <p:scale>
          <a:sx n="37" d="100"/>
          <a:sy n="37" d="100"/>
        </p:scale>
        <p:origin x="250" y="4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2F56C-58FC-49C7-8700-97E01F7E3DFC}"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2D31C885-719F-47B5-8DEB-456C5EAEAA75}">
      <dgm:prSet phldrT="[Text]" custT="1"/>
      <dgm:spPr/>
      <dgm:t>
        <a:bodyPr/>
        <a:lstStyle/>
        <a:p>
          <a:r>
            <a:rPr lang="en-US" sz="1600" dirty="0" smtClean="0"/>
            <a:t>NASBLA Approved Interactive Course</a:t>
          </a:r>
          <a:endParaRPr lang="en-US" sz="1600" dirty="0"/>
        </a:p>
      </dgm:t>
    </dgm:pt>
    <dgm:pt modelId="{C6C4AF89-69C2-4735-9608-3F5AB8436A07}" type="parTrans" cxnId="{FECCF3C0-89CE-4720-A203-3333B92E5B06}">
      <dgm:prSet/>
      <dgm:spPr/>
      <dgm:t>
        <a:bodyPr/>
        <a:lstStyle/>
        <a:p>
          <a:endParaRPr lang="en-US" sz="2000"/>
        </a:p>
      </dgm:t>
    </dgm:pt>
    <dgm:pt modelId="{AECBBFB1-32D8-4E11-B747-10401764161D}" type="sibTrans" cxnId="{FECCF3C0-89CE-4720-A203-3333B92E5B06}">
      <dgm:prSet/>
      <dgm:spPr/>
      <dgm:t>
        <a:bodyPr/>
        <a:lstStyle/>
        <a:p>
          <a:endParaRPr lang="en-US" sz="2000"/>
        </a:p>
      </dgm:t>
    </dgm:pt>
    <dgm:pt modelId="{93EAB013-609D-4BCC-BF46-6B436BE0132A}">
      <dgm:prSet phldrT="[Text]" custT="1"/>
      <dgm:spPr/>
      <dgm:t>
        <a:bodyPr/>
        <a:lstStyle/>
        <a:p>
          <a:r>
            <a:rPr lang="en-US" sz="1400" dirty="0" smtClean="0"/>
            <a:t>Student Performance Objectives</a:t>
          </a:r>
          <a:endParaRPr lang="en-US" sz="1400" dirty="0"/>
        </a:p>
      </dgm:t>
    </dgm:pt>
    <dgm:pt modelId="{7AB18A27-DF1F-43E7-8C58-BF433B761C4F}" type="parTrans" cxnId="{683DE279-4D57-49C4-B7C5-FDD587508FBE}">
      <dgm:prSet custT="1"/>
      <dgm:spPr/>
      <dgm:t>
        <a:bodyPr/>
        <a:lstStyle/>
        <a:p>
          <a:endParaRPr lang="en-US" sz="1400"/>
        </a:p>
      </dgm:t>
    </dgm:pt>
    <dgm:pt modelId="{B527DBB6-C514-4D71-B8B1-6C78EE1D2224}" type="sibTrans" cxnId="{683DE279-4D57-49C4-B7C5-FDD587508FBE}">
      <dgm:prSet/>
      <dgm:spPr/>
      <dgm:t>
        <a:bodyPr/>
        <a:lstStyle/>
        <a:p>
          <a:endParaRPr lang="en-US" sz="2000"/>
        </a:p>
      </dgm:t>
    </dgm:pt>
    <dgm:pt modelId="{47F1F0A5-5253-4F1A-AC65-044BAA83A301}">
      <dgm:prSet phldrT="[Text]" custT="1"/>
      <dgm:spPr/>
      <dgm:t>
        <a:bodyPr/>
        <a:lstStyle/>
        <a:p>
          <a:r>
            <a:rPr lang="en-US" sz="1400" dirty="0" smtClean="0"/>
            <a:t>Practice and Feedback</a:t>
          </a:r>
          <a:endParaRPr lang="en-US" sz="1400" dirty="0"/>
        </a:p>
      </dgm:t>
    </dgm:pt>
    <dgm:pt modelId="{682112A6-7822-43F4-972D-6F91B0FA0723}" type="parTrans" cxnId="{406B09E0-70CE-4D04-9C97-2B416116D5CF}">
      <dgm:prSet custT="1"/>
      <dgm:spPr/>
      <dgm:t>
        <a:bodyPr/>
        <a:lstStyle/>
        <a:p>
          <a:endParaRPr lang="en-US" sz="1400"/>
        </a:p>
      </dgm:t>
    </dgm:pt>
    <dgm:pt modelId="{C4C96F6F-EBB3-43B6-AB4B-8595ECEE948F}" type="sibTrans" cxnId="{406B09E0-70CE-4D04-9C97-2B416116D5CF}">
      <dgm:prSet/>
      <dgm:spPr/>
      <dgm:t>
        <a:bodyPr/>
        <a:lstStyle/>
        <a:p>
          <a:endParaRPr lang="en-US" sz="2000"/>
        </a:p>
      </dgm:t>
    </dgm:pt>
    <dgm:pt modelId="{753AF832-8815-4DEC-BE35-AC094880D400}">
      <dgm:prSet phldrT="[Text]" custT="1"/>
      <dgm:spPr/>
      <dgm:t>
        <a:bodyPr/>
        <a:lstStyle/>
        <a:p>
          <a:r>
            <a:rPr lang="en-US" sz="1400" dirty="0" smtClean="0"/>
            <a:t>Instructional Strategies</a:t>
          </a:r>
          <a:endParaRPr lang="en-US" sz="1400" dirty="0"/>
        </a:p>
      </dgm:t>
    </dgm:pt>
    <dgm:pt modelId="{F3E87724-6E43-4D67-B951-1002110AF297}" type="parTrans" cxnId="{299E73A9-F5AB-40A8-8DFE-B31509462B30}">
      <dgm:prSet custT="1"/>
      <dgm:spPr/>
      <dgm:t>
        <a:bodyPr/>
        <a:lstStyle/>
        <a:p>
          <a:endParaRPr lang="en-US" sz="1400"/>
        </a:p>
      </dgm:t>
    </dgm:pt>
    <dgm:pt modelId="{28F97308-20D2-4679-A08D-E2E5D0E8F1DC}" type="sibTrans" cxnId="{299E73A9-F5AB-40A8-8DFE-B31509462B30}">
      <dgm:prSet/>
      <dgm:spPr/>
      <dgm:t>
        <a:bodyPr/>
        <a:lstStyle/>
        <a:p>
          <a:endParaRPr lang="en-US" sz="2000"/>
        </a:p>
      </dgm:t>
    </dgm:pt>
    <dgm:pt modelId="{1A7A703A-37FE-4D12-BD9E-8AF8F9822F9D}">
      <dgm:prSet phldrT="[Text]" custT="1"/>
      <dgm:spPr/>
      <dgm:t>
        <a:bodyPr/>
        <a:lstStyle/>
        <a:p>
          <a:r>
            <a:rPr lang="en-US" sz="1400" dirty="0" smtClean="0"/>
            <a:t>Multimedia Features</a:t>
          </a:r>
          <a:endParaRPr lang="en-US" sz="1400" dirty="0"/>
        </a:p>
      </dgm:t>
    </dgm:pt>
    <dgm:pt modelId="{CDAB6FF1-3114-46D3-899D-B521F99F202E}" type="parTrans" cxnId="{3835B403-D926-4066-969E-568D8400F0FE}">
      <dgm:prSet custT="1"/>
      <dgm:spPr/>
      <dgm:t>
        <a:bodyPr/>
        <a:lstStyle/>
        <a:p>
          <a:endParaRPr lang="en-US" sz="1400"/>
        </a:p>
      </dgm:t>
    </dgm:pt>
    <dgm:pt modelId="{9700D209-3B0E-4046-AFFC-7BED8703EA96}" type="sibTrans" cxnId="{3835B403-D926-4066-969E-568D8400F0FE}">
      <dgm:prSet/>
      <dgm:spPr/>
      <dgm:t>
        <a:bodyPr/>
        <a:lstStyle/>
        <a:p>
          <a:endParaRPr lang="en-US" sz="2000"/>
        </a:p>
      </dgm:t>
    </dgm:pt>
    <dgm:pt modelId="{DD076D52-62FF-4937-A8F8-3CE97591A141}" type="pres">
      <dgm:prSet presAssocID="{1332F56C-58FC-49C7-8700-97E01F7E3DFC}" presName="Name0" presStyleCnt="0">
        <dgm:presLayoutVars>
          <dgm:chMax val="1"/>
          <dgm:dir/>
          <dgm:animLvl val="ctr"/>
          <dgm:resizeHandles val="exact"/>
        </dgm:presLayoutVars>
      </dgm:prSet>
      <dgm:spPr/>
      <dgm:t>
        <a:bodyPr/>
        <a:lstStyle/>
        <a:p>
          <a:endParaRPr lang="en-US"/>
        </a:p>
      </dgm:t>
    </dgm:pt>
    <dgm:pt modelId="{E9AF4F28-55C4-498F-B4D3-773A0595DFD4}" type="pres">
      <dgm:prSet presAssocID="{2D31C885-719F-47B5-8DEB-456C5EAEAA75}" presName="centerShape" presStyleLbl="node0" presStyleIdx="0" presStyleCnt="1"/>
      <dgm:spPr/>
      <dgm:t>
        <a:bodyPr/>
        <a:lstStyle/>
        <a:p>
          <a:endParaRPr lang="en-US"/>
        </a:p>
      </dgm:t>
    </dgm:pt>
    <dgm:pt modelId="{CA7B126C-1BBC-4C7B-AA67-8A39A937058A}" type="pres">
      <dgm:prSet presAssocID="{7AB18A27-DF1F-43E7-8C58-BF433B761C4F}" presName="parTrans" presStyleLbl="sibTrans2D1" presStyleIdx="0" presStyleCnt="4" custLinFactY="200000" custLinFactNeighborX="-5222" custLinFactNeighborY="203815"/>
      <dgm:spPr/>
      <dgm:t>
        <a:bodyPr/>
        <a:lstStyle/>
        <a:p>
          <a:endParaRPr lang="en-US"/>
        </a:p>
      </dgm:t>
    </dgm:pt>
    <dgm:pt modelId="{3D174F4C-B381-4689-9B97-1988D4CA8B45}" type="pres">
      <dgm:prSet presAssocID="{7AB18A27-DF1F-43E7-8C58-BF433B761C4F}" presName="connectorText" presStyleLbl="sibTrans2D1" presStyleIdx="0" presStyleCnt="4"/>
      <dgm:spPr/>
      <dgm:t>
        <a:bodyPr/>
        <a:lstStyle/>
        <a:p>
          <a:endParaRPr lang="en-US"/>
        </a:p>
      </dgm:t>
    </dgm:pt>
    <dgm:pt modelId="{D191986B-2117-45DA-B5FE-B0821300212F}" type="pres">
      <dgm:prSet presAssocID="{93EAB013-609D-4BCC-BF46-6B436BE0132A}" presName="node" presStyleLbl="node1" presStyleIdx="0" presStyleCnt="4">
        <dgm:presLayoutVars>
          <dgm:bulletEnabled val="1"/>
        </dgm:presLayoutVars>
      </dgm:prSet>
      <dgm:spPr/>
      <dgm:t>
        <a:bodyPr/>
        <a:lstStyle/>
        <a:p>
          <a:endParaRPr lang="en-US"/>
        </a:p>
      </dgm:t>
    </dgm:pt>
    <dgm:pt modelId="{8693707B-7DFC-481F-9185-8C427492C648}" type="pres">
      <dgm:prSet presAssocID="{682112A6-7822-43F4-972D-6F91B0FA0723}" presName="parTrans" presStyleLbl="sibTrans2D1" presStyleIdx="1" presStyleCnt="4" custLinFactX="-300000" custLinFactNeighborX="-348206" custLinFactNeighborY="5623"/>
      <dgm:spPr/>
      <dgm:t>
        <a:bodyPr/>
        <a:lstStyle/>
        <a:p>
          <a:endParaRPr lang="en-US"/>
        </a:p>
      </dgm:t>
    </dgm:pt>
    <dgm:pt modelId="{E84430FA-303A-4542-A26B-CDDEDA4D8FD1}" type="pres">
      <dgm:prSet presAssocID="{682112A6-7822-43F4-972D-6F91B0FA0723}" presName="connectorText" presStyleLbl="sibTrans2D1" presStyleIdx="1" presStyleCnt="4"/>
      <dgm:spPr/>
      <dgm:t>
        <a:bodyPr/>
        <a:lstStyle/>
        <a:p>
          <a:endParaRPr lang="en-US"/>
        </a:p>
      </dgm:t>
    </dgm:pt>
    <dgm:pt modelId="{FEA1EB8A-9614-4D40-92B0-4E25BC29ED68}" type="pres">
      <dgm:prSet presAssocID="{47F1F0A5-5253-4F1A-AC65-044BAA83A301}" presName="node" presStyleLbl="node1" presStyleIdx="1" presStyleCnt="4">
        <dgm:presLayoutVars>
          <dgm:bulletEnabled val="1"/>
        </dgm:presLayoutVars>
      </dgm:prSet>
      <dgm:spPr/>
      <dgm:t>
        <a:bodyPr/>
        <a:lstStyle/>
        <a:p>
          <a:endParaRPr lang="en-US"/>
        </a:p>
      </dgm:t>
    </dgm:pt>
    <dgm:pt modelId="{FA25DE5A-C782-4C2F-953C-B34D4A57D9EB}" type="pres">
      <dgm:prSet presAssocID="{F3E87724-6E43-4D67-B951-1002110AF297}" presName="parTrans" presStyleLbl="sibTrans2D1" presStyleIdx="2" presStyleCnt="4" custLinFactY="-200000" custLinFactNeighborX="-5222" custLinFactNeighborY="-212543"/>
      <dgm:spPr/>
      <dgm:t>
        <a:bodyPr/>
        <a:lstStyle/>
        <a:p>
          <a:endParaRPr lang="en-US"/>
        </a:p>
      </dgm:t>
    </dgm:pt>
    <dgm:pt modelId="{2347F707-9B3C-4B97-8305-6F6E5F568870}" type="pres">
      <dgm:prSet presAssocID="{F3E87724-6E43-4D67-B951-1002110AF297}" presName="connectorText" presStyleLbl="sibTrans2D1" presStyleIdx="2" presStyleCnt="4"/>
      <dgm:spPr/>
      <dgm:t>
        <a:bodyPr/>
        <a:lstStyle/>
        <a:p>
          <a:endParaRPr lang="en-US"/>
        </a:p>
      </dgm:t>
    </dgm:pt>
    <dgm:pt modelId="{678A6F26-624D-447A-93CC-4C76F6154762}" type="pres">
      <dgm:prSet presAssocID="{753AF832-8815-4DEC-BE35-AC094880D400}" presName="node" presStyleLbl="node1" presStyleIdx="2" presStyleCnt="4">
        <dgm:presLayoutVars>
          <dgm:bulletEnabled val="1"/>
        </dgm:presLayoutVars>
      </dgm:prSet>
      <dgm:spPr/>
      <dgm:t>
        <a:bodyPr/>
        <a:lstStyle/>
        <a:p>
          <a:endParaRPr lang="en-US"/>
        </a:p>
      </dgm:t>
    </dgm:pt>
    <dgm:pt modelId="{91911A51-56AD-4DA4-A3CB-FA9CF1C35E2E}" type="pres">
      <dgm:prSet presAssocID="{CDAB6FF1-3114-46D3-899D-B521F99F202E}" presName="parTrans" presStyleLbl="sibTrans2D1" presStyleIdx="3" presStyleCnt="4" custLinFactX="300000" custLinFactNeighborX="362694" custLinFactNeighborY="5623"/>
      <dgm:spPr/>
      <dgm:t>
        <a:bodyPr/>
        <a:lstStyle/>
        <a:p>
          <a:endParaRPr lang="en-US"/>
        </a:p>
      </dgm:t>
    </dgm:pt>
    <dgm:pt modelId="{60CCEEA6-214E-45AD-B462-85D720022712}" type="pres">
      <dgm:prSet presAssocID="{CDAB6FF1-3114-46D3-899D-B521F99F202E}" presName="connectorText" presStyleLbl="sibTrans2D1" presStyleIdx="3" presStyleCnt="4"/>
      <dgm:spPr/>
      <dgm:t>
        <a:bodyPr/>
        <a:lstStyle/>
        <a:p>
          <a:endParaRPr lang="en-US"/>
        </a:p>
      </dgm:t>
    </dgm:pt>
    <dgm:pt modelId="{C32317B0-2693-4CBA-A564-974FFEA92964}" type="pres">
      <dgm:prSet presAssocID="{1A7A703A-37FE-4D12-BD9E-8AF8F9822F9D}" presName="node" presStyleLbl="node1" presStyleIdx="3" presStyleCnt="4">
        <dgm:presLayoutVars>
          <dgm:bulletEnabled val="1"/>
        </dgm:presLayoutVars>
      </dgm:prSet>
      <dgm:spPr/>
      <dgm:t>
        <a:bodyPr/>
        <a:lstStyle/>
        <a:p>
          <a:endParaRPr lang="en-US"/>
        </a:p>
      </dgm:t>
    </dgm:pt>
  </dgm:ptLst>
  <dgm:cxnLst>
    <dgm:cxn modelId="{E6D7E3EA-1399-428B-BA06-F45A685E314B}" type="presOf" srcId="{CDAB6FF1-3114-46D3-899D-B521F99F202E}" destId="{60CCEEA6-214E-45AD-B462-85D720022712}" srcOrd="1" destOrd="0" presId="urn:microsoft.com/office/officeart/2005/8/layout/radial5"/>
    <dgm:cxn modelId="{3835B403-D926-4066-969E-568D8400F0FE}" srcId="{2D31C885-719F-47B5-8DEB-456C5EAEAA75}" destId="{1A7A703A-37FE-4D12-BD9E-8AF8F9822F9D}" srcOrd="3" destOrd="0" parTransId="{CDAB6FF1-3114-46D3-899D-B521F99F202E}" sibTransId="{9700D209-3B0E-4046-AFFC-7BED8703EA96}"/>
    <dgm:cxn modelId="{0DD9C16A-5216-4D3E-93B6-33B0E8074655}" type="presOf" srcId="{682112A6-7822-43F4-972D-6F91B0FA0723}" destId="{8693707B-7DFC-481F-9185-8C427492C648}" srcOrd="0" destOrd="0" presId="urn:microsoft.com/office/officeart/2005/8/layout/radial5"/>
    <dgm:cxn modelId="{21D369F5-118C-4218-B514-8DE5E7D636AD}" type="presOf" srcId="{2D31C885-719F-47B5-8DEB-456C5EAEAA75}" destId="{E9AF4F28-55C4-498F-B4D3-773A0595DFD4}" srcOrd="0" destOrd="0" presId="urn:microsoft.com/office/officeart/2005/8/layout/radial5"/>
    <dgm:cxn modelId="{3E37C3FA-DA53-4E38-97FB-7F54365F1F6B}" type="presOf" srcId="{CDAB6FF1-3114-46D3-899D-B521F99F202E}" destId="{91911A51-56AD-4DA4-A3CB-FA9CF1C35E2E}" srcOrd="0" destOrd="0" presId="urn:microsoft.com/office/officeart/2005/8/layout/radial5"/>
    <dgm:cxn modelId="{88C1FA3A-2268-4192-8997-AE788A0BF959}" type="presOf" srcId="{47F1F0A5-5253-4F1A-AC65-044BAA83A301}" destId="{FEA1EB8A-9614-4D40-92B0-4E25BC29ED68}" srcOrd="0" destOrd="0" presId="urn:microsoft.com/office/officeart/2005/8/layout/radial5"/>
    <dgm:cxn modelId="{AA841824-801E-457B-916A-D441C1B1F2D9}" type="presOf" srcId="{7AB18A27-DF1F-43E7-8C58-BF433B761C4F}" destId="{3D174F4C-B381-4689-9B97-1988D4CA8B45}" srcOrd="1" destOrd="0" presId="urn:microsoft.com/office/officeart/2005/8/layout/radial5"/>
    <dgm:cxn modelId="{7A5EE328-8392-4BAB-AF61-163EFC4F27EE}" type="presOf" srcId="{1A7A703A-37FE-4D12-BD9E-8AF8F9822F9D}" destId="{C32317B0-2693-4CBA-A564-974FFEA92964}" srcOrd="0" destOrd="0" presId="urn:microsoft.com/office/officeart/2005/8/layout/radial5"/>
    <dgm:cxn modelId="{2F4C1BC4-8BC6-4C9A-9030-04AF4884E260}" type="presOf" srcId="{F3E87724-6E43-4D67-B951-1002110AF297}" destId="{2347F707-9B3C-4B97-8305-6F6E5F568870}" srcOrd="1" destOrd="0" presId="urn:microsoft.com/office/officeart/2005/8/layout/radial5"/>
    <dgm:cxn modelId="{683DE279-4D57-49C4-B7C5-FDD587508FBE}" srcId="{2D31C885-719F-47B5-8DEB-456C5EAEAA75}" destId="{93EAB013-609D-4BCC-BF46-6B436BE0132A}" srcOrd="0" destOrd="0" parTransId="{7AB18A27-DF1F-43E7-8C58-BF433B761C4F}" sibTransId="{B527DBB6-C514-4D71-B8B1-6C78EE1D2224}"/>
    <dgm:cxn modelId="{3792CEFD-C30E-4A03-A7AB-6EF155137104}" type="presOf" srcId="{93EAB013-609D-4BCC-BF46-6B436BE0132A}" destId="{D191986B-2117-45DA-B5FE-B0821300212F}" srcOrd="0" destOrd="0" presId="urn:microsoft.com/office/officeart/2005/8/layout/radial5"/>
    <dgm:cxn modelId="{299E73A9-F5AB-40A8-8DFE-B31509462B30}" srcId="{2D31C885-719F-47B5-8DEB-456C5EAEAA75}" destId="{753AF832-8815-4DEC-BE35-AC094880D400}" srcOrd="2" destOrd="0" parTransId="{F3E87724-6E43-4D67-B951-1002110AF297}" sibTransId="{28F97308-20D2-4679-A08D-E2E5D0E8F1DC}"/>
    <dgm:cxn modelId="{FD6EA45B-50C6-4662-8FE4-DA1BFE91864A}" type="presOf" srcId="{1332F56C-58FC-49C7-8700-97E01F7E3DFC}" destId="{DD076D52-62FF-4937-A8F8-3CE97591A141}" srcOrd="0" destOrd="0" presId="urn:microsoft.com/office/officeart/2005/8/layout/radial5"/>
    <dgm:cxn modelId="{CE7774BC-BF9B-4502-AA87-FDCCC7720EB2}" type="presOf" srcId="{7AB18A27-DF1F-43E7-8C58-BF433B761C4F}" destId="{CA7B126C-1BBC-4C7B-AA67-8A39A937058A}" srcOrd="0" destOrd="0" presId="urn:microsoft.com/office/officeart/2005/8/layout/radial5"/>
    <dgm:cxn modelId="{406B09E0-70CE-4D04-9C97-2B416116D5CF}" srcId="{2D31C885-719F-47B5-8DEB-456C5EAEAA75}" destId="{47F1F0A5-5253-4F1A-AC65-044BAA83A301}" srcOrd="1" destOrd="0" parTransId="{682112A6-7822-43F4-972D-6F91B0FA0723}" sibTransId="{C4C96F6F-EBB3-43B6-AB4B-8595ECEE948F}"/>
    <dgm:cxn modelId="{FECCF3C0-89CE-4720-A203-3333B92E5B06}" srcId="{1332F56C-58FC-49C7-8700-97E01F7E3DFC}" destId="{2D31C885-719F-47B5-8DEB-456C5EAEAA75}" srcOrd="0" destOrd="0" parTransId="{C6C4AF89-69C2-4735-9608-3F5AB8436A07}" sibTransId="{AECBBFB1-32D8-4E11-B747-10401764161D}"/>
    <dgm:cxn modelId="{CDB82BA9-8C38-4471-B9BE-9B8CC4807323}" type="presOf" srcId="{753AF832-8815-4DEC-BE35-AC094880D400}" destId="{678A6F26-624D-447A-93CC-4C76F6154762}" srcOrd="0" destOrd="0" presId="urn:microsoft.com/office/officeart/2005/8/layout/radial5"/>
    <dgm:cxn modelId="{FFBF22B5-3543-4DF2-9198-40C5BABC9C48}" type="presOf" srcId="{F3E87724-6E43-4D67-B951-1002110AF297}" destId="{FA25DE5A-C782-4C2F-953C-B34D4A57D9EB}" srcOrd="0" destOrd="0" presId="urn:microsoft.com/office/officeart/2005/8/layout/radial5"/>
    <dgm:cxn modelId="{1E450BF2-8BAD-4361-B215-1BA552A26F71}" type="presOf" srcId="{682112A6-7822-43F4-972D-6F91B0FA0723}" destId="{E84430FA-303A-4542-A26B-CDDEDA4D8FD1}" srcOrd="1" destOrd="0" presId="urn:microsoft.com/office/officeart/2005/8/layout/radial5"/>
    <dgm:cxn modelId="{4E064005-9F2D-4484-B95C-C87BDD0EDDCF}" type="presParOf" srcId="{DD076D52-62FF-4937-A8F8-3CE97591A141}" destId="{E9AF4F28-55C4-498F-B4D3-773A0595DFD4}" srcOrd="0" destOrd="0" presId="urn:microsoft.com/office/officeart/2005/8/layout/radial5"/>
    <dgm:cxn modelId="{FC24A537-D1ED-42B8-B1B2-BE78BBAA26ED}" type="presParOf" srcId="{DD076D52-62FF-4937-A8F8-3CE97591A141}" destId="{CA7B126C-1BBC-4C7B-AA67-8A39A937058A}" srcOrd="1" destOrd="0" presId="urn:microsoft.com/office/officeart/2005/8/layout/radial5"/>
    <dgm:cxn modelId="{0DC6C343-2F92-4272-87C9-4DAA8C29752F}" type="presParOf" srcId="{CA7B126C-1BBC-4C7B-AA67-8A39A937058A}" destId="{3D174F4C-B381-4689-9B97-1988D4CA8B45}" srcOrd="0" destOrd="0" presId="urn:microsoft.com/office/officeart/2005/8/layout/radial5"/>
    <dgm:cxn modelId="{6786A3DE-41C8-43AB-9E2C-1C717872A95F}" type="presParOf" srcId="{DD076D52-62FF-4937-A8F8-3CE97591A141}" destId="{D191986B-2117-45DA-B5FE-B0821300212F}" srcOrd="2" destOrd="0" presId="urn:microsoft.com/office/officeart/2005/8/layout/radial5"/>
    <dgm:cxn modelId="{DDC52870-93E1-4AD8-B36A-B7E7A30F3194}" type="presParOf" srcId="{DD076D52-62FF-4937-A8F8-3CE97591A141}" destId="{8693707B-7DFC-481F-9185-8C427492C648}" srcOrd="3" destOrd="0" presId="urn:microsoft.com/office/officeart/2005/8/layout/radial5"/>
    <dgm:cxn modelId="{3E2F3B43-EAD2-46ED-9F43-29F5F604D5E7}" type="presParOf" srcId="{8693707B-7DFC-481F-9185-8C427492C648}" destId="{E84430FA-303A-4542-A26B-CDDEDA4D8FD1}" srcOrd="0" destOrd="0" presId="urn:microsoft.com/office/officeart/2005/8/layout/radial5"/>
    <dgm:cxn modelId="{B38DCEF1-5561-4F9F-BB70-0B37AC343874}" type="presParOf" srcId="{DD076D52-62FF-4937-A8F8-3CE97591A141}" destId="{FEA1EB8A-9614-4D40-92B0-4E25BC29ED68}" srcOrd="4" destOrd="0" presId="urn:microsoft.com/office/officeart/2005/8/layout/radial5"/>
    <dgm:cxn modelId="{10E624C4-8F5B-4777-8C26-2C432489BBDA}" type="presParOf" srcId="{DD076D52-62FF-4937-A8F8-3CE97591A141}" destId="{FA25DE5A-C782-4C2F-953C-B34D4A57D9EB}" srcOrd="5" destOrd="0" presId="urn:microsoft.com/office/officeart/2005/8/layout/radial5"/>
    <dgm:cxn modelId="{35AEB91A-8756-4A2A-8220-026F7E842CC2}" type="presParOf" srcId="{FA25DE5A-C782-4C2F-953C-B34D4A57D9EB}" destId="{2347F707-9B3C-4B97-8305-6F6E5F568870}" srcOrd="0" destOrd="0" presId="urn:microsoft.com/office/officeart/2005/8/layout/radial5"/>
    <dgm:cxn modelId="{A21058EA-18A3-40A9-A4E8-D17A5646B9F1}" type="presParOf" srcId="{DD076D52-62FF-4937-A8F8-3CE97591A141}" destId="{678A6F26-624D-447A-93CC-4C76F6154762}" srcOrd="6" destOrd="0" presId="urn:microsoft.com/office/officeart/2005/8/layout/radial5"/>
    <dgm:cxn modelId="{3FCFFD3A-48AD-4236-B4C3-B499CD2C9EF9}" type="presParOf" srcId="{DD076D52-62FF-4937-A8F8-3CE97591A141}" destId="{91911A51-56AD-4DA4-A3CB-FA9CF1C35E2E}" srcOrd="7" destOrd="0" presId="urn:microsoft.com/office/officeart/2005/8/layout/radial5"/>
    <dgm:cxn modelId="{A0EE0928-E24D-47B7-9895-2473B4A1DF3C}" type="presParOf" srcId="{91911A51-56AD-4DA4-A3CB-FA9CF1C35E2E}" destId="{60CCEEA6-214E-45AD-B462-85D720022712}" srcOrd="0" destOrd="0" presId="urn:microsoft.com/office/officeart/2005/8/layout/radial5"/>
    <dgm:cxn modelId="{FB3D6D15-9851-43F4-A87A-74EE019C3DF6}" type="presParOf" srcId="{DD076D52-62FF-4937-A8F8-3CE97591A141}" destId="{C32317B0-2693-4CBA-A564-974FFEA9296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892A44-1EFB-45F4-BD7A-74F5AC4C26D2}" type="doc">
      <dgm:prSet loTypeId="urn:microsoft.com/office/officeart/2005/8/layout/pyramid1" loCatId="pyramid" qsTypeId="urn:microsoft.com/office/officeart/2005/8/quickstyle/simple1" qsCatId="simple" csTypeId="urn:microsoft.com/office/officeart/2005/8/colors/accent1_2" csCatId="accent1" phldr="1"/>
      <dgm:spPr/>
    </dgm:pt>
    <dgm:pt modelId="{330D5B70-3869-4B5E-9B09-98630A30A3B6}">
      <dgm:prSet phldrT="[Text]"/>
      <dgm:spPr>
        <a:solidFill>
          <a:schemeClr val="accent4">
            <a:lumMod val="75000"/>
          </a:schemeClr>
        </a:solidFill>
      </dgm:spPr>
      <dgm:t>
        <a:bodyPr/>
        <a:lstStyle/>
        <a:p>
          <a:r>
            <a:rPr lang="en-US" b="1" dirty="0" smtClean="0">
              <a:solidFill>
                <a:schemeClr val="bg1"/>
              </a:solidFill>
            </a:rPr>
            <a:t>apply</a:t>
          </a:r>
        </a:p>
      </dgm:t>
    </dgm:pt>
    <dgm:pt modelId="{7A7E8F3A-0A2D-4665-9B83-3198B50967A5}" type="parTrans" cxnId="{1652A5B3-AD7B-4CAA-8CB4-70F67D57EF70}">
      <dgm:prSet/>
      <dgm:spPr/>
      <dgm:t>
        <a:bodyPr/>
        <a:lstStyle/>
        <a:p>
          <a:endParaRPr lang="en-US"/>
        </a:p>
      </dgm:t>
    </dgm:pt>
    <dgm:pt modelId="{482F690C-CD6A-4CDE-9685-5B0FFC07F96A}" type="sibTrans" cxnId="{1652A5B3-AD7B-4CAA-8CB4-70F67D57EF70}">
      <dgm:prSet/>
      <dgm:spPr/>
      <dgm:t>
        <a:bodyPr/>
        <a:lstStyle/>
        <a:p>
          <a:endParaRPr lang="en-US"/>
        </a:p>
      </dgm:t>
    </dgm:pt>
    <dgm:pt modelId="{BFD73136-49D9-471B-8D80-103ED8D9B5E7}">
      <dgm:prSet phldrT="[Text]"/>
      <dgm:spPr>
        <a:solidFill>
          <a:srgbClr val="00B0F0"/>
        </a:solidFill>
      </dgm:spPr>
      <dgm:t>
        <a:bodyPr/>
        <a:lstStyle/>
        <a:p>
          <a:r>
            <a:rPr lang="en-US" b="1" dirty="0" smtClean="0">
              <a:solidFill>
                <a:schemeClr val="bg1"/>
              </a:solidFill>
            </a:rPr>
            <a:t>understand</a:t>
          </a:r>
          <a:endParaRPr lang="en-US" b="1" dirty="0">
            <a:solidFill>
              <a:schemeClr val="bg1"/>
            </a:solidFill>
          </a:endParaRPr>
        </a:p>
      </dgm:t>
    </dgm:pt>
    <dgm:pt modelId="{664F048B-93F9-49F0-8D81-832B0681B706}" type="parTrans" cxnId="{D4C215A9-EDB9-4AAC-974E-3D249EF372F4}">
      <dgm:prSet/>
      <dgm:spPr/>
      <dgm:t>
        <a:bodyPr/>
        <a:lstStyle/>
        <a:p>
          <a:endParaRPr lang="en-US"/>
        </a:p>
      </dgm:t>
    </dgm:pt>
    <dgm:pt modelId="{91353DE7-68BA-49AD-A607-F35C37A5D9C2}" type="sibTrans" cxnId="{D4C215A9-EDB9-4AAC-974E-3D249EF372F4}">
      <dgm:prSet/>
      <dgm:spPr/>
      <dgm:t>
        <a:bodyPr/>
        <a:lstStyle/>
        <a:p>
          <a:endParaRPr lang="en-US"/>
        </a:p>
      </dgm:t>
    </dgm:pt>
    <dgm:pt modelId="{866E485B-53D8-477D-9AB7-D61C30523719}">
      <dgm:prSet phldrT="[Text]"/>
      <dgm:spPr/>
      <dgm:t>
        <a:bodyPr/>
        <a:lstStyle/>
        <a:p>
          <a:r>
            <a:rPr lang="en-US" b="1" dirty="0" smtClean="0">
              <a:solidFill>
                <a:schemeClr val="bg1"/>
              </a:solidFill>
            </a:rPr>
            <a:t>remember</a:t>
          </a:r>
          <a:endParaRPr lang="en-US" b="1" dirty="0">
            <a:solidFill>
              <a:schemeClr val="bg1"/>
            </a:solidFill>
          </a:endParaRPr>
        </a:p>
      </dgm:t>
    </dgm:pt>
    <dgm:pt modelId="{F2FE014C-A71F-49EE-8DFC-8FE8C18A54F8}" type="parTrans" cxnId="{200B114E-8A43-432D-80B2-AD6890B76007}">
      <dgm:prSet/>
      <dgm:spPr/>
      <dgm:t>
        <a:bodyPr/>
        <a:lstStyle/>
        <a:p>
          <a:endParaRPr lang="en-US"/>
        </a:p>
      </dgm:t>
    </dgm:pt>
    <dgm:pt modelId="{7F452D4E-33E7-4653-A61F-427F49D8D3FC}" type="sibTrans" cxnId="{200B114E-8A43-432D-80B2-AD6890B76007}">
      <dgm:prSet/>
      <dgm:spPr/>
      <dgm:t>
        <a:bodyPr/>
        <a:lstStyle/>
        <a:p>
          <a:endParaRPr lang="en-US"/>
        </a:p>
      </dgm:t>
    </dgm:pt>
    <dgm:pt modelId="{B2E98C49-6DB8-4B76-B1AB-45C879F51DFA}">
      <dgm:prSet phldrT="[Text]"/>
      <dgm:spPr>
        <a:solidFill>
          <a:schemeClr val="accent4">
            <a:lumMod val="75000"/>
          </a:schemeClr>
        </a:solidFill>
      </dgm:spPr>
      <dgm:t>
        <a:bodyPr/>
        <a:lstStyle/>
        <a:p>
          <a:r>
            <a:rPr lang="en-US" b="1" dirty="0" smtClean="0">
              <a:solidFill>
                <a:schemeClr val="bg1"/>
              </a:solidFill>
            </a:rPr>
            <a:t>analyze</a:t>
          </a:r>
        </a:p>
      </dgm:t>
    </dgm:pt>
    <dgm:pt modelId="{989FEB45-3093-4F48-A978-A1DA241A59A7}" type="parTrans" cxnId="{6ABA66F3-0F8B-4432-B3B0-4A9DA48645EE}">
      <dgm:prSet/>
      <dgm:spPr/>
      <dgm:t>
        <a:bodyPr/>
        <a:lstStyle/>
        <a:p>
          <a:endParaRPr lang="en-US"/>
        </a:p>
      </dgm:t>
    </dgm:pt>
    <dgm:pt modelId="{06A3F858-DDD5-4CDB-9DF9-176299E87784}" type="sibTrans" cxnId="{6ABA66F3-0F8B-4432-B3B0-4A9DA48645EE}">
      <dgm:prSet/>
      <dgm:spPr/>
      <dgm:t>
        <a:bodyPr/>
        <a:lstStyle/>
        <a:p>
          <a:endParaRPr lang="en-US"/>
        </a:p>
      </dgm:t>
    </dgm:pt>
    <dgm:pt modelId="{7FFAB2D5-9A28-4AD7-8251-52E58615FED9}">
      <dgm:prSet phldrT="[Text]"/>
      <dgm:spPr>
        <a:solidFill>
          <a:srgbClr val="FFC000"/>
        </a:solidFill>
      </dgm:spPr>
      <dgm:t>
        <a:bodyPr/>
        <a:lstStyle/>
        <a:p>
          <a:r>
            <a:rPr lang="en-US" b="1" dirty="0" smtClean="0">
              <a:solidFill>
                <a:schemeClr val="bg1"/>
              </a:solidFill>
            </a:rPr>
            <a:t>evaluate</a:t>
          </a:r>
        </a:p>
      </dgm:t>
    </dgm:pt>
    <dgm:pt modelId="{90387B85-ED7D-4A5A-BC2E-19E00C84395C}" type="parTrans" cxnId="{778AAC77-78AC-4F90-8642-13E26AE5D984}">
      <dgm:prSet/>
      <dgm:spPr/>
      <dgm:t>
        <a:bodyPr/>
        <a:lstStyle/>
        <a:p>
          <a:endParaRPr lang="en-US"/>
        </a:p>
      </dgm:t>
    </dgm:pt>
    <dgm:pt modelId="{929F6032-C091-4E25-92D0-5B646A89EC9C}" type="sibTrans" cxnId="{778AAC77-78AC-4F90-8642-13E26AE5D984}">
      <dgm:prSet/>
      <dgm:spPr/>
      <dgm:t>
        <a:bodyPr/>
        <a:lstStyle/>
        <a:p>
          <a:endParaRPr lang="en-US"/>
        </a:p>
      </dgm:t>
    </dgm:pt>
    <dgm:pt modelId="{6E3F4B2E-E6AF-4C82-9A68-F4E1FD4C080C}">
      <dgm:prSet phldrT="[Text]"/>
      <dgm:spPr>
        <a:solidFill>
          <a:srgbClr val="FFC000"/>
        </a:solidFill>
      </dgm:spPr>
      <dgm:t>
        <a:bodyPr/>
        <a:lstStyle/>
        <a:p>
          <a:endParaRPr lang="en-US" b="1" dirty="0" smtClean="0">
            <a:solidFill>
              <a:schemeClr val="bg1"/>
            </a:solidFill>
          </a:endParaRPr>
        </a:p>
        <a:p>
          <a:r>
            <a:rPr lang="en-US" b="1" dirty="0" smtClean="0">
              <a:solidFill>
                <a:schemeClr val="bg1"/>
              </a:solidFill>
            </a:rPr>
            <a:t>create</a:t>
          </a:r>
        </a:p>
      </dgm:t>
    </dgm:pt>
    <dgm:pt modelId="{918717C1-0659-472D-A858-FFD4BEF31635}" type="parTrans" cxnId="{A32E1563-495F-4546-A985-029D71B3951B}">
      <dgm:prSet/>
      <dgm:spPr/>
      <dgm:t>
        <a:bodyPr/>
        <a:lstStyle/>
        <a:p>
          <a:endParaRPr lang="en-US"/>
        </a:p>
      </dgm:t>
    </dgm:pt>
    <dgm:pt modelId="{52FB1C3D-0C4E-4E6B-86CF-8DC270CA55BB}" type="sibTrans" cxnId="{A32E1563-495F-4546-A985-029D71B3951B}">
      <dgm:prSet/>
      <dgm:spPr/>
      <dgm:t>
        <a:bodyPr/>
        <a:lstStyle/>
        <a:p>
          <a:endParaRPr lang="en-US"/>
        </a:p>
      </dgm:t>
    </dgm:pt>
    <dgm:pt modelId="{B0F7A363-0D3A-44F0-A2B7-ED1ADE9A1E8C}" type="pres">
      <dgm:prSet presAssocID="{5A892A44-1EFB-45F4-BD7A-74F5AC4C26D2}" presName="Name0" presStyleCnt="0">
        <dgm:presLayoutVars>
          <dgm:dir/>
          <dgm:animLvl val="lvl"/>
          <dgm:resizeHandles val="exact"/>
        </dgm:presLayoutVars>
      </dgm:prSet>
      <dgm:spPr/>
    </dgm:pt>
    <dgm:pt modelId="{441F1D53-F65B-4BF4-B7F0-A1CDF6868AB8}" type="pres">
      <dgm:prSet presAssocID="{6E3F4B2E-E6AF-4C82-9A68-F4E1FD4C080C}" presName="Name8" presStyleCnt="0"/>
      <dgm:spPr/>
    </dgm:pt>
    <dgm:pt modelId="{F1D45757-7855-4611-9CFD-B66EF332E933}" type="pres">
      <dgm:prSet presAssocID="{6E3F4B2E-E6AF-4C82-9A68-F4E1FD4C080C}" presName="level" presStyleLbl="node1" presStyleIdx="0" presStyleCnt="6">
        <dgm:presLayoutVars>
          <dgm:chMax val="1"/>
          <dgm:bulletEnabled val="1"/>
        </dgm:presLayoutVars>
      </dgm:prSet>
      <dgm:spPr/>
      <dgm:t>
        <a:bodyPr/>
        <a:lstStyle/>
        <a:p>
          <a:endParaRPr lang="en-US"/>
        </a:p>
      </dgm:t>
    </dgm:pt>
    <dgm:pt modelId="{B15C9075-2008-4E43-AA8D-9AAAD845F038}" type="pres">
      <dgm:prSet presAssocID="{6E3F4B2E-E6AF-4C82-9A68-F4E1FD4C080C}" presName="levelTx" presStyleLbl="revTx" presStyleIdx="0" presStyleCnt="0">
        <dgm:presLayoutVars>
          <dgm:chMax val="1"/>
          <dgm:bulletEnabled val="1"/>
        </dgm:presLayoutVars>
      </dgm:prSet>
      <dgm:spPr/>
      <dgm:t>
        <a:bodyPr/>
        <a:lstStyle/>
        <a:p>
          <a:endParaRPr lang="en-US"/>
        </a:p>
      </dgm:t>
    </dgm:pt>
    <dgm:pt modelId="{4ACB2E21-82A8-4691-BA5D-DD485C374009}" type="pres">
      <dgm:prSet presAssocID="{7FFAB2D5-9A28-4AD7-8251-52E58615FED9}" presName="Name8" presStyleCnt="0"/>
      <dgm:spPr/>
    </dgm:pt>
    <dgm:pt modelId="{7D39F8FE-AF9B-4F47-9172-66FCC8E1E9C2}" type="pres">
      <dgm:prSet presAssocID="{7FFAB2D5-9A28-4AD7-8251-52E58615FED9}" presName="level" presStyleLbl="node1" presStyleIdx="1" presStyleCnt="6">
        <dgm:presLayoutVars>
          <dgm:chMax val="1"/>
          <dgm:bulletEnabled val="1"/>
        </dgm:presLayoutVars>
      </dgm:prSet>
      <dgm:spPr/>
      <dgm:t>
        <a:bodyPr/>
        <a:lstStyle/>
        <a:p>
          <a:endParaRPr lang="en-US"/>
        </a:p>
      </dgm:t>
    </dgm:pt>
    <dgm:pt modelId="{98B6352E-DF56-42F6-815D-2535017A3724}" type="pres">
      <dgm:prSet presAssocID="{7FFAB2D5-9A28-4AD7-8251-52E58615FED9}" presName="levelTx" presStyleLbl="revTx" presStyleIdx="0" presStyleCnt="0">
        <dgm:presLayoutVars>
          <dgm:chMax val="1"/>
          <dgm:bulletEnabled val="1"/>
        </dgm:presLayoutVars>
      </dgm:prSet>
      <dgm:spPr/>
      <dgm:t>
        <a:bodyPr/>
        <a:lstStyle/>
        <a:p>
          <a:endParaRPr lang="en-US"/>
        </a:p>
      </dgm:t>
    </dgm:pt>
    <dgm:pt modelId="{86D5C53A-E5D0-45CE-AE5C-41CAE49E9E7A}" type="pres">
      <dgm:prSet presAssocID="{B2E98C49-6DB8-4B76-B1AB-45C879F51DFA}" presName="Name8" presStyleCnt="0"/>
      <dgm:spPr/>
    </dgm:pt>
    <dgm:pt modelId="{0456EE8E-9834-4053-B03F-1390F58C06A8}" type="pres">
      <dgm:prSet presAssocID="{B2E98C49-6DB8-4B76-B1AB-45C879F51DFA}" presName="level" presStyleLbl="node1" presStyleIdx="2" presStyleCnt="6">
        <dgm:presLayoutVars>
          <dgm:chMax val="1"/>
          <dgm:bulletEnabled val="1"/>
        </dgm:presLayoutVars>
      </dgm:prSet>
      <dgm:spPr/>
      <dgm:t>
        <a:bodyPr/>
        <a:lstStyle/>
        <a:p>
          <a:endParaRPr lang="en-US"/>
        </a:p>
      </dgm:t>
    </dgm:pt>
    <dgm:pt modelId="{F2C0C6E9-8702-44C4-9DA0-6E93640C6917}" type="pres">
      <dgm:prSet presAssocID="{B2E98C49-6DB8-4B76-B1AB-45C879F51DFA}" presName="levelTx" presStyleLbl="revTx" presStyleIdx="0" presStyleCnt="0">
        <dgm:presLayoutVars>
          <dgm:chMax val="1"/>
          <dgm:bulletEnabled val="1"/>
        </dgm:presLayoutVars>
      </dgm:prSet>
      <dgm:spPr/>
      <dgm:t>
        <a:bodyPr/>
        <a:lstStyle/>
        <a:p>
          <a:endParaRPr lang="en-US"/>
        </a:p>
      </dgm:t>
    </dgm:pt>
    <dgm:pt modelId="{A2A2DB38-94AE-4C3A-B8C7-155AF859BD76}" type="pres">
      <dgm:prSet presAssocID="{330D5B70-3869-4B5E-9B09-98630A30A3B6}" presName="Name8" presStyleCnt="0"/>
      <dgm:spPr/>
    </dgm:pt>
    <dgm:pt modelId="{90A31689-7907-44B7-9000-9E7D58F30DB8}" type="pres">
      <dgm:prSet presAssocID="{330D5B70-3869-4B5E-9B09-98630A30A3B6}" presName="level" presStyleLbl="node1" presStyleIdx="3" presStyleCnt="6">
        <dgm:presLayoutVars>
          <dgm:chMax val="1"/>
          <dgm:bulletEnabled val="1"/>
        </dgm:presLayoutVars>
      </dgm:prSet>
      <dgm:spPr/>
      <dgm:t>
        <a:bodyPr/>
        <a:lstStyle/>
        <a:p>
          <a:endParaRPr lang="en-US"/>
        </a:p>
      </dgm:t>
    </dgm:pt>
    <dgm:pt modelId="{4E10B9AD-C845-4F45-B887-42F6771E9A72}" type="pres">
      <dgm:prSet presAssocID="{330D5B70-3869-4B5E-9B09-98630A30A3B6}" presName="levelTx" presStyleLbl="revTx" presStyleIdx="0" presStyleCnt="0">
        <dgm:presLayoutVars>
          <dgm:chMax val="1"/>
          <dgm:bulletEnabled val="1"/>
        </dgm:presLayoutVars>
      </dgm:prSet>
      <dgm:spPr/>
      <dgm:t>
        <a:bodyPr/>
        <a:lstStyle/>
        <a:p>
          <a:endParaRPr lang="en-US"/>
        </a:p>
      </dgm:t>
    </dgm:pt>
    <dgm:pt modelId="{9BBBF5DA-10AD-469F-BAC9-78A83478E723}" type="pres">
      <dgm:prSet presAssocID="{BFD73136-49D9-471B-8D80-103ED8D9B5E7}" presName="Name8" presStyleCnt="0"/>
      <dgm:spPr/>
    </dgm:pt>
    <dgm:pt modelId="{D73C9C77-3D0C-46C7-917E-CD45329D6F48}" type="pres">
      <dgm:prSet presAssocID="{BFD73136-49D9-471B-8D80-103ED8D9B5E7}" presName="level" presStyleLbl="node1" presStyleIdx="4" presStyleCnt="6">
        <dgm:presLayoutVars>
          <dgm:chMax val="1"/>
          <dgm:bulletEnabled val="1"/>
        </dgm:presLayoutVars>
      </dgm:prSet>
      <dgm:spPr/>
      <dgm:t>
        <a:bodyPr/>
        <a:lstStyle/>
        <a:p>
          <a:endParaRPr lang="en-US"/>
        </a:p>
      </dgm:t>
    </dgm:pt>
    <dgm:pt modelId="{7D9BC346-4B99-4B88-81C4-A576DDEC6168}" type="pres">
      <dgm:prSet presAssocID="{BFD73136-49D9-471B-8D80-103ED8D9B5E7}" presName="levelTx" presStyleLbl="revTx" presStyleIdx="0" presStyleCnt="0">
        <dgm:presLayoutVars>
          <dgm:chMax val="1"/>
          <dgm:bulletEnabled val="1"/>
        </dgm:presLayoutVars>
      </dgm:prSet>
      <dgm:spPr/>
      <dgm:t>
        <a:bodyPr/>
        <a:lstStyle/>
        <a:p>
          <a:endParaRPr lang="en-US"/>
        </a:p>
      </dgm:t>
    </dgm:pt>
    <dgm:pt modelId="{F6F30FEE-EB58-491F-BB72-2F731F2601B3}" type="pres">
      <dgm:prSet presAssocID="{866E485B-53D8-477D-9AB7-D61C30523719}" presName="Name8" presStyleCnt="0"/>
      <dgm:spPr/>
    </dgm:pt>
    <dgm:pt modelId="{C896D79E-3658-4AFE-AF0A-C8CF0DA4C9FF}" type="pres">
      <dgm:prSet presAssocID="{866E485B-53D8-477D-9AB7-D61C30523719}" presName="level" presStyleLbl="node1" presStyleIdx="5" presStyleCnt="6" custLinFactNeighborX="5333" custLinFactNeighborY="1829">
        <dgm:presLayoutVars>
          <dgm:chMax val="1"/>
          <dgm:bulletEnabled val="1"/>
        </dgm:presLayoutVars>
      </dgm:prSet>
      <dgm:spPr/>
      <dgm:t>
        <a:bodyPr/>
        <a:lstStyle/>
        <a:p>
          <a:endParaRPr lang="en-US"/>
        </a:p>
      </dgm:t>
    </dgm:pt>
    <dgm:pt modelId="{7C27F144-8C6D-4E8F-A224-EB79B18E44DD}" type="pres">
      <dgm:prSet presAssocID="{866E485B-53D8-477D-9AB7-D61C30523719}" presName="levelTx" presStyleLbl="revTx" presStyleIdx="0" presStyleCnt="0">
        <dgm:presLayoutVars>
          <dgm:chMax val="1"/>
          <dgm:bulletEnabled val="1"/>
        </dgm:presLayoutVars>
      </dgm:prSet>
      <dgm:spPr/>
      <dgm:t>
        <a:bodyPr/>
        <a:lstStyle/>
        <a:p>
          <a:endParaRPr lang="en-US"/>
        </a:p>
      </dgm:t>
    </dgm:pt>
  </dgm:ptLst>
  <dgm:cxnLst>
    <dgm:cxn modelId="{1652A5B3-AD7B-4CAA-8CB4-70F67D57EF70}" srcId="{5A892A44-1EFB-45F4-BD7A-74F5AC4C26D2}" destId="{330D5B70-3869-4B5E-9B09-98630A30A3B6}" srcOrd="3" destOrd="0" parTransId="{7A7E8F3A-0A2D-4665-9B83-3198B50967A5}" sibTransId="{482F690C-CD6A-4CDE-9685-5B0FFC07F96A}"/>
    <dgm:cxn modelId="{5776DAE8-6B3E-4907-8B76-C2D8D29E3FC4}" type="presOf" srcId="{B2E98C49-6DB8-4B76-B1AB-45C879F51DFA}" destId="{F2C0C6E9-8702-44C4-9DA0-6E93640C6917}" srcOrd="1" destOrd="0" presId="urn:microsoft.com/office/officeart/2005/8/layout/pyramid1"/>
    <dgm:cxn modelId="{200B114E-8A43-432D-80B2-AD6890B76007}" srcId="{5A892A44-1EFB-45F4-BD7A-74F5AC4C26D2}" destId="{866E485B-53D8-477D-9AB7-D61C30523719}" srcOrd="5" destOrd="0" parTransId="{F2FE014C-A71F-49EE-8DFC-8FE8C18A54F8}" sibTransId="{7F452D4E-33E7-4653-A61F-427F49D8D3FC}"/>
    <dgm:cxn modelId="{506BCC6F-17C0-487E-B5A9-71D720446C69}" type="presOf" srcId="{B2E98C49-6DB8-4B76-B1AB-45C879F51DFA}" destId="{0456EE8E-9834-4053-B03F-1390F58C06A8}" srcOrd="0" destOrd="0" presId="urn:microsoft.com/office/officeart/2005/8/layout/pyramid1"/>
    <dgm:cxn modelId="{6059B992-F504-4F76-8D01-D7C81921C0C4}" type="presOf" srcId="{7FFAB2D5-9A28-4AD7-8251-52E58615FED9}" destId="{98B6352E-DF56-42F6-815D-2535017A3724}" srcOrd="1" destOrd="0" presId="urn:microsoft.com/office/officeart/2005/8/layout/pyramid1"/>
    <dgm:cxn modelId="{A32E1563-495F-4546-A985-029D71B3951B}" srcId="{5A892A44-1EFB-45F4-BD7A-74F5AC4C26D2}" destId="{6E3F4B2E-E6AF-4C82-9A68-F4E1FD4C080C}" srcOrd="0" destOrd="0" parTransId="{918717C1-0659-472D-A858-FFD4BEF31635}" sibTransId="{52FB1C3D-0C4E-4E6B-86CF-8DC270CA55BB}"/>
    <dgm:cxn modelId="{454880BE-5B11-48F0-BCF2-4DCE9B5DAC61}" type="presOf" srcId="{BFD73136-49D9-471B-8D80-103ED8D9B5E7}" destId="{D73C9C77-3D0C-46C7-917E-CD45329D6F48}" srcOrd="0" destOrd="0" presId="urn:microsoft.com/office/officeart/2005/8/layout/pyramid1"/>
    <dgm:cxn modelId="{778AAC77-78AC-4F90-8642-13E26AE5D984}" srcId="{5A892A44-1EFB-45F4-BD7A-74F5AC4C26D2}" destId="{7FFAB2D5-9A28-4AD7-8251-52E58615FED9}" srcOrd="1" destOrd="0" parTransId="{90387B85-ED7D-4A5A-BC2E-19E00C84395C}" sibTransId="{929F6032-C091-4E25-92D0-5B646A89EC9C}"/>
    <dgm:cxn modelId="{6ABA66F3-0F8B-4432-B3B0-4A9DA48645EE}" srcId="{5A892A44-1EFB-45F4-BD7A-74F5AC4C26D2}" destId="{B2E98C49-6DB8-4B76-B1AB-45C879F51DFA}" srcOrd="2" destOrd="0" parTransId="{989FEB45-3093-4F48-A978-A1DA241A59A7}" sibTransId="{06A3F858-DDD5-4CDB-9DF9-176299E87784}"/>
    <dgm:cxn modelId="{842C3035-4247-465A-A298-72AE673115B7}" type="presOf" srcId="{5A892A44-1EFB-45F4-BD7A-74F5AC4C26D2}" destId="{B0F7A363-0D3A-44F0-A2B7-ED1ADE9A1E8C}" srcOrd="0" destOrd="0" presId="urn:microsoft.com/office/officeart/2005/8/layout/pyramid1"/>
    <dgm:cxn modelId="{D4C215A9-EDB9-4AAC-974E-3D249EF372F4}" srcId="{5A892A44-1EFB-45F4-BD7A-74F5AC4C26D2}" destId="{BFD73136-49D9-471B-8D80-103ED8D9B5E7}" srcOrd="4" destOrd="0" parTransId="{664F048B-93F9-49F0-8D81-832B0681B706}" sibTransId="{91353DE7-68BA-49AD-A607-F35C37A5D9C2}"/>
    <dgm:cxn modelId="{4EB2B7AF-44A5-47F3-8B22-5201ECD0D624}" type="presOf" srcId="{866E485B-53D8-477D-9AB7-D61C30523719}" destId="{C896D79E-3658-4AFE-AF0A-C8CF0DA4C9FF}" srcOrd="0" destOrd="0" presId="urn:microsoft.com/office/officeart/2005/8/layout/pyramid1"/>
    <dgm:cxn modelId="{9D447909-BE41-4E53-86C8-EA03DDDFB33C}" type="presOf" srcId="{BFD73136-49D9-471B-8D80-103ED8D9B5E7}" destId="{7D9BC346-4B99-4B88-81C4-A576DDEC6168}" srcOrd="1" destOrd="0" presId="urn:microsoft.com/office/officeart/2005/8/layout/pyramid1"/>
    <dgm:cxn modelId="{DB79EBB2-E85E-478A-B3EF-974FE04FFE72}" type="presOf" srcId="{330D5B70-3869-4B5E-9B09-98630A30A3B6}" destId="{4E10B9AD-C845-4F45-B887-42F6771E9A72}" srcOrd="1" destOrd="0" presId="urn:microsoft.com/office/officeart/2005/8/layout/pyramid1"/>
    <dgm:cxn modelId="{BFEC695F-98B9-4DE5-870F-D842474FCDA2}" type="presOf" srcId="{866E485B-53D8-477D-9AB7-D61C30523719}" destId="{7C27F144-8C6D-4E8F-A224-EB79B18E44DD}" srcOrd="1" destOrd="0" presId="urn:microsoft.com/office/officeart/2005/8/layout/pyramid1"/>
    <dgm:cxn modelId="{997B90EB-C46C-427A-8410-359CEEFEF899}" type="presOf" srcId="{330D5B70-3869-4B5E-9B09-98630A30A3B6}" destId="{90A31689-7907-44B7-9000-9E7D58F30DB8}" srcOrd="0" destOrd="0" presId="urn:microsoft.com/office/officeart/2005/8/layout/pyramid1"/>
    <dgm:cxn modelId="{3D428DF6-B424-4F13-BABF-993A33B7A278}" type="presOf" srcId="{6E3F4B2E-E6AF-4C82-9A68-F4E1FD4C080C}" destId="{F1D45757-7855-4611-9CFD-B66EF332E933}" srcOrd="0" destOrd="0" presId="urn:microsoft.com/office/officeart/2005/8/layout/pyramid1"/>
    <dgm:cxn modelId="{DE39B235-C4D4-4CC4-908E-3BCED8DFAFE2}" type="presOf" srcId="{7FFAB2D5-9A28-4AD7-8251-52E58615FED9}" destId="{7D39F8FE-AF9B-4F47-9172-66FCC8E1E9C2}" srcOrd="0" destOrd="0" presId="urn:microsoft.com/office/officeart/2005/8/layout/pyramid1"/>
    <dgm:cxn modelId="{CE56DC41-E0E8-45FE-BAEC-091C90F4C742}" type="presOf" srcId="{6E3F4B2E-E6AF-4C82-9A68-F4E1FD4C080C}" destId="{B15C9075-2008-4E43-AA8D-9AAAD845F038}" srcOrd="1" destOrd="0" presId="urn:microsoft.com/office/officeart/2005/8/layout/pyramid1"/>
    <dgm:cxn modelId="{044AD6FD-745C-4CC4-B52C-D309CF34EDB9}" type="presParOf" srcId="{B0F7A363-0D3A-44F0-A2B7-ED1ADE9A1E8C}" destId="{441F1D53-F65B-4BF4-B7F0-A1CDF6868AB8}" srcOrd="0" destOrd="0" presId="urn:microsoft.com/office/officeart/2005/8/layout/pyramid1"/>
    <dgm:cxn modelId="{9FC2D3AD-67D2-49E9-9434-84B9852C7084}" type="presParOf" srcId="{441F1D53-F65B-4BF4-B7F0-A1CDF6868AB8}" destId="{F1D45757-7855-4611-9CFD-B66EF332E933}" srcOrd="0" destOrd="0" presId="urn:microsoft.com/office/officeart/2005/8/layout/pyramid1"/>
    <dgm:cxn modelId="{1906079B-9572-440A-9790-79EC4A3583ED}" type="presParOf" srcId="{441F1D53-F65B-4BF4-B7F0-A1CDF6868AB8}" destId="{B15C9075-2008-4E43-AA8D-9AAAD845F038}" srcOrd="1" destOrd="0" presId="urn:microsoft.com/office/officeart/2005/8/layout/pyramid1"/>
    <dgm:cxn modelId="{57CC33BB-3FD8-45F0-9983-2B86A697BA0D}" type="presParOf" srcId="{B0F7A363-0D3A-44F0-A2B7-ED1ADE9A1E8C}" destId="{4ACB2E21-82A8-4691-BA5D-DD485C374009}" srcOrd="1" destOrd="0" presId="urn:microsoft.com/office/officeart/2005/8/layout/pyramid1"/>
    <dgm:cxn modelId="{F997DC33-B4DA-4F18-A8E7-4A62FFA33C18}" type="presParOf" srcId="{4ACB2E21-82A8-4691-BA5D-DD485C374009}" destId="{7D39F8FE-AF9B-4F47-9172-66FCC8E1E9C2}" srcOrd="0" destOrd="0" presId="urn:microsoft.com/office/officeart/2005/8/layout/pyramid1"/>
    <dgm:cxn modelId="{C60A0302-240A-41A6-A821-72E4782116DE}" type="presParOf" srcId="{4ACB2E21-82A8-4691-BA5D-DD485C374009}" destId="{98B6352E-DF56-42F6-815D-2535017A3724}" srcOrd="1" destOrd="0" presId="urn:microsoft.com/office/officeart/2005/8/layout/pyramid1"/>
    <dgm:cxn modelId="{92799CC7-21D1-4B39-A06D-CB0098E0607D}" type="presParOf" srcId="{B0F7A363-0D3A-44F0-A2B7-ED1ADE9A1E8C}" destId="{86D5C53A-E5D0-45CE-AE5C-41CAE49E9E7A}" srcOrd="2" destOrd="0" presId="urn:microsoft.com/office/officeart/2005/8/layout/pyramid1"/>
    <dgm:cxn modelId="{0D29F3B4-91DD-4572-A220-9D87A17AB2E4}" type="presParOf" srcId="{86D5C53A-E5D0-45CE-AE5C-41CAE49E9E7A}" destId="{0456EE8E-9834-4053-B03F-1390F58C06A8}" srcOrd="0" destOrd="0" presId="urn:microsoft.com/office/officeart/2005/8/layout/pyramid1"/>
    <dgm:cxn modelId="{D8FBD0D9-39CC-4EC4-A8A7-407692354AC9}" type="presParOf" srcId="{86D5C53A-E5D0-45CE-AE5C-41CAE49E9E7A}" destId="{F2C0C6E9-8702-44C4-9DA0-6E93640C6917}" srcOrd="1" destOrd="0" presId="urn:microsoft.com/office/officeart/2005/8/layout/pyramid1"/>
    <dgm:cxn modelId="{45377417-7B5B-4DFA-8F1A-41F4232E5EDC}" type="presParOf" srcId="{B0F7A363-0D3A-44F0-A2B7-ED1ADE9A1E8C}" destId="{A2A2DB38-94AE-4C3A-B8C7-155AF859BD76}" srcOrd="3" destOrd="0" presId="urn:microsoft.com/office/officeart/2005/8/layout/pyramid1"/>
    <dgm:cxn modelId="{72545BBD-3D48-4510-9FF0-ED1BD9C9DF2D}" type="presParOf" srcId="{A2A2DB38-94AE-4C3A-B8C7-155AF859BD76}" destId="{90A31689-7907-44B7-9000-9E7D58F30DB8}" srcOrd="0" destOrd="0" presId="urn:microsoft.com/office/officeart/2005/8/layout/pyramid1"/>
    <dgm:cxn modelId="{4C58E548-0635-45D1-ABFC-1C476EE5AF16}" type="presParOf" srcId="{A2A2DB38-94AE-4C3A-B8C7-155AF859BD76}" destId="{4E10B9AD-C845-4F45-B887-42F6771E9A72}" srcOrd="1" destOrd="0" presId="urn:microsoft.com/office/officeart/2005/8/layout/pyramid1"/>
    <dgm:cxn modelId="{CDD8C162-DA1D-4CCF-B90C-A54434E4458B}" type="presParOf" srcId="{B0F7A363-0D3A-44F0-A2B7-ED1ADE9A1E8C}" destId="{9BBBF5DA-10AD-469F-BAC9-78A83478E723}" srcOrd="4" destOrd="0" presId="urn:microsoft.com/office/officeart/2005/8/layout/pyramid1"/>
    <dgm:cxn modelId="{893CC2F5-4E52-4F41-B08A-D4B1585920CD}" type="presParOf" srcId="{9BBBF5DA-10AD-469F-BAC9-78A83478E723}" destId="{D73C9C77-3D0C-46C7-917E-CD45329D6F48}" srcOrd="0" destOrd="0" presId="urn:microsoft.com/office/officeart/2005/8/layout/pyramid1"/>
    <dgm:cxn modelId="{15B67514-9D5D-4DC4-8B61-8579069A4F88}" type="presParOf" srcId="{9BBBF5DA-10AD-469F-BAC9-78A83478E723}" destId="{7D9BC346-4B99-4B88-81C4-A576DDEC6168}" srcOrd="1" destOrd="0" presId="urn:microsoft.com/office/officeart/2005/8/layout/pyramid1"/>
    <dgm:cxn modelId="{8B7095EF-8F93-4D22-B20A-F1CEFD8E9B16}" type="presParOf" srcId="{B0F7A363-0D3A-44F0-A2B7-ED1ADE9A1E8C}" destId="{F6F30FEE-EB58-491F-BB72-2F731F2601B3}" srcOrd="5" destOrd="0" presId="urn:microsoft.com/office/officeart/2005/8/layout/pyramid1"/>
    <dgm:cxn modelId="{E734C51F-1417-41F7-83CA-8710A5908F0A}" type="presParOf" srcId="{F6F30FEE-EB58-491F-BB72-2F731F2601B3}" destId="{C896D79E-3658-4AFE-AF0A-C8CF0DA4C9FF}" srcOrd="0" destOrd="0" presId="urn:microsoft.com/office/officeart/2005/8/layout/pyramid1"/>
    <dgm:cxn modelId="{7E1BF9BB-2871-428D-8D62-B877B9C4B9DB}" type="presParOf" srcId="{F6F30FEE-EB58-491F-BB72-2F731F2601B3}" destId="{7C27F144-8C6D-4E8F-A224-EB79B18E44D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C4E13-FCA4-48B0-B866-5430F6FD5E2B}"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770FF78D-87A8-40B4-A3E0-477FD900CCD0}">
      <dgm:prSet phldrT="[Text]" custT="1"/>
      <dgm:spPr/>
      <dgm:t>
        <a:bodyPr/>
        <a:lstStyle/>
        <a:p>
          <a:r>
            <a:rPr lang="en-US" sz="1600" b="1" dirty="0" smtClean="0"/>
            <a:t>Student Performance Objective (SPO)</a:t>
          </a:r>
          <a:endParaRPr lang="en-US" sz="1600" b="1" dirty="0"/>
        </a:p>
      </dgm:t>
    </dgm:pt>
    <dgm:pt modelId="{3FA29E57-D874-4CD7-B019-49F28650643E}" type="parTrans" cxnId="{607401EC-87F4-4799-A0A9-37632479ADC9}">
      <dgm:prSet/>
      <dgm:spPr/>
      <dgm:t>
        <a:bodyPr/>
        <a:lstStyle/>
        <a:p>
          <a:endParaRPr lang="en-US"/>
        </a:p>
      </dgm:t>
    </dgm:pt>
    <dgm:pt modelId="{B92F248B-FD9F-4B62-9CE4-73C2EE2B4FDE}" type="sibTrans" cxnId="{607401EC-87F4-4799-A0A9-37632479ADC9}">
      <dgm:prSet/>
      <dgm:spPr/>
      <dgm:t>
        <a:bodyPr/>
        <a:lstStyle/>
        <a:p>
          <a:endParaRPr lang="en-US"/>
        </a:p>
      </dgm:t>
    </dgm:pt>
    <dgm:pt modelId="{53A78637-B08F-4E94-B4FA-A1AA046E1AEB}">
      <dgm:prSet phldrT="[Text]" custT="1"/>
      <dgm:spPr/>
      <dgm:t>
        <a:bodyPr/>
        <a:lstStyle/>
        <a:p>
          <a:r>
            <a:rPr lang="en-US" sz="1600" b="1" dirty="0" smtClean="0"/>
            <a:t>Define an “Actor”</a:t>
          </a:r>
          <a:endParaRPr lang="en-US" sz="1600" b="1" dirty="0"/>
        </a:p>
      </dgm:t>
    </dgm:pt>
    <dgm:pt modelId="{2026683E-A631-4C43-8D70-DE22B916A813}" type="parTrans" cxnId="{476E029B-66F9-4440-BE5E-AEBC7F795887}">
      <dgm:prSet/>
      <dgm:spPr/>
      <dgm:t>
        <a:bodyPr/>
        <a:lstStyle/>
        <a:p>
          <a:endParaRPr lang="en-US"/>
        </a:p>
      </dgm:t>
    </dgm:pt>
    <dgm:pt modelId="{0F34EB96-1B40-495C-9109-04D9DFC2067D}" type="sibTrans" cxnId="{476E029B-66F9-4440-BE5E-AEBC7F795887}">
      <dgm:prSet/>
      <dgm:spPr/>
      <dgm:t>
        <a:bodyPr/>
        <a:lstStyle/>
        <a:p>
          <a:endParaRPr lang="en-US"/>
        </a:p>
      </dgm:t>
    </dgm:pt>
    <dgm:pt modelId="{B01BBAC0-67E4-4173-9C88-A1F111B9C660}">
      <dgm:prSet phldrT="[Text]" custT="1"/>
      <dgm:spPr/>
      <dgm:t>
        <a:bodyPr/>
        <a:lstStyle/>
        <a:p>
          <a:r>
            <a:rPr lang="en-US" sz="1600" b="1" dirty="0" smtClean="0"/>
            <a:t>Define Action Word or Behavior</a:t>
          </a:r>
          <a:endParaRPr lang="en-US" sz="1600" b="1" dirty="0"/>
        </a:p>
      </dgm:t>
    </dgm:pt>
    <dgm:pt modelId="{8B37E618-674B-4FEE-8645-91F897DD76FD}" type="parTrans" cxnId="{BDB8A9A2-1357-4EC8-974B-9964CEE6C135}">
      <dgm:prSet/>
      <dgm:spPr/>
      <dgm:t>
        <a:bodyPr/>
        <a:lstStyle/>
        <a:p>
          <a:endParaRPr lang="en-US"/>
        </a:p>
      </dgm:t>
    </dgm:pt>
    <dgm:pt modelId="{2FBFD392-01EF-4DB7-8E50-35D1BFC3D1AD}" type="sibTrans" cxnId="{BDB8A9A2-1357-4EC8-974B-9964CEE6C135}">
      <dgm:prSet/>
      <dgm:spPr/>
      <dgm:t>
        <a:bodyPr/>
        <a:lstStyle/>
        <a:p>
          <a:endParaRPr lang="en-US"/>
        </a:p>
      </dgm:t>
    </dgm:pt>
    <dgm:pt modelId="{D7B97DFA-2524-41E2-81B7-35A0E961FAB0}">
      <dgm:prSet phldrT="[Text]" custT="1"/>
      <dgm:spPr/>
      <dgm:t>
        <a:bodyPr/>
        <a:lstStyle/>
        <a:p>
          <a:r>
            <a:rPr lang="en-US" sz="1600" b="1" dirty="0" smtClean="0"/>
            <a:t>Define Condition of the  lesson</a:t>
          </a:r>
          <a:endParaRPr lang="en-US" sz="1600" b="1" dirty="0"/>
        </a:p>
      </dgm:t>
    </dgm:pt>
    <dgm:pt modelId="{B44FE2CB-502F-45D6-A9B9-4E3788BEAAE3}" type="parTrans" cxnId="{0F2391BF-A3A4-4172-9DCA-BB17FA162D45}">
      <dgm:prSet/>
      <dgm:spPr/>
      <dgm:t>
        <a:bodyPr/>
        <a:lstStyle/>
        <a:p>
          <a:endParaRPr lang="en-US"/>
        </a:p>
      </dgm:t>
    </dgm:pt>
    <dgm:pt modelId="{5E6F6C72-19DA-434A-967E-26336047C467}" type="sibTrans" cxnId="{0F2391BF-A3A4-4172-9DCA-BB17FA162D45}">
      <dgm:prSet/>
      <dgm:spPr/>
      <dgm:t>
        <a:bodyPr/>
        <a:lstStyle/>
        <a:p>
          <a:endParaRPr lang="en-US"/>
        </a:p>
      </dgm:t>
    </dgm:pt>
    <dgm:pt modelId="{B3AE5FB2-E849-495A-8D27-BCBEE0CC08F2}">
      <dgm:prSet phldrT="[Text]" custT="1"/>
      <dgm:spPr/>
      <dgm:t>
        <a:bodyPr/>
        <a:lstStyle/>
        <a:p>
          <a:r>
            <a:rPr lang="en-US" sz="1600" b="1" dirty="0" smtClean="0"/>
            <a:t>Measure Learning</a:t>
          </a:r>
          <a:endParaRPr lang="en-US" sz="1600" b="1" dirty="0"/>
        </a:p>
      </dgm:t>
    </dgm:pt>
    <dgm:pt modelId="{35738474-374D-4F30-BCC3-0C28E55A1D70}" type="parTrans" cxnId="{3F56A9FB-245A-4D45-9356-DBF8567037A5}">
      <dgm:prSet/>
      <dgm:spPr/>
      <dgm:t>
        <a:bodyPr/>
        <a:lstStyle/>
        <a:p>
          <a:endParaRPr lang="en-US"/>
        </a:p>
      </dgm:t>
    </dgm:pt>
    <dgm:pt modelId="{8789D3FD-2A08-4C9A-AAF8-CF3CCAAB9E7A}" type="sibTrans" cxnId="{3F56A9FB-245A-4D45-9356-DBF8567037A5}">
      <dgm:prSet/>
      <dgm:spPr/>
      <dgm:t>
        <a:bodyPr/>
        <a:lstStyle/>
        <a:p>
          <a:endParaRPr lang="en-US"/>
        </a:p>
      </dgm:t>
    </dgm:pt>
    <dgm:pt modelId="{D02A7A7E-4094-4466-9C50-DF9E14C36EF7}" type="pres">
      <dgm:prSet presAssocID="{A31C4E13-FCA4-48B0-B866-5430F6FD5E2B}" presName="composite" presStyleCnt="0">
        <dgm:presLayoutVars>
          <dgm:chMax val="1"/>
          <dgm:dir/>
          <dgm:resizeHandles val="exact"/>
        </dgm:presLayoutVars>
      </dgm:prSet>
      <dgm:spPr/>
      <dgm:t>
        <a:bodyPr/>
        <a:lstStyle/>
        <a:p>
          <a:endParaRPr lang="en-US"/>
        </a:p>
      </dgm:t>
    </dgm:pt>
    <dgm:pt modelId="{E0A34147-F9EF-464B-97A6-A268DDFDD3B1}" type="pres">
      <dgm:prSet presAssocID="{A31C4E13-FCA4-48B0-B866-5430F6FD5E2B}" presName="radial" presStyleCnt="0">
        <dgm:presLayoutVars>
          <dgm:animLvl val="ctr"/>
        </dgm:presLayoutVars>
      </dgm:prSet>
      <dgm:spPr/>
      <dgm:t>
        <a:bodyPr/>
        <a:lstStyle/>
        <a:p>
          <a:endParaRPr lang="en-US"/>
        </a:p>
      </dgm:t>
    </dgm:pt>
    <dgm:pt modelId="{2E070923-A808-400C-8641-668B65CCA15C}" type="pres">
      <dgm:prSet presAssocID="{770FF78D-87A8-40B4-A3E0-477FD900CCD0}" presName="centerShape" presStyleLbl="vennNode1" presStyleIdx="0" presStyleCnt="5"/>
      <dgm:spPr/>
      <dgm:t>
        <a:bodyPr/>
        <a:lstStyle/>
        <a:p>
          <a:endParaRPr lang="en-US"/>
        </a:p>
      </dgm:t>
    </dgm:pt>
    <dgm:pt modelId="{DF357A1F-DD8B-464E-AA80-07A2A480CA4B}" type="pres">
      <dgm:prSet presAssocID="{53A78637-B08F-4E94-B4FA-A1AA046E1AEB}" presName="node" presStyleLbl="vennNode1" presStyleIdx="1" presStyleCnt="5">
        <dgm:presLayoutVars>
          <dgm:bulletEnabled val="1"/>
        </dgm:presLayoutVars>
      </dgm:prSet>
      <dgm:spPr/>
      <dgm:t>
        <a:bodyPr/>
        <a:lstStyle/>
        <a:p>
          <a:endParaRPr lang="en-US"/>
        </a:p>
      </dgm:t>
    </dgm:pt>
    <dgm:pt modelId="{1899ECCF-03EC-4B7F-8D45-DF85910C1AE7}" type="pres">
      <dgm:prSet presAssocID="{B01BBAC0-67E4-4173-9C88-A1F111B9C660}" presName="node" presStyleLbl="vennNode1" presStyleIdx="2" presStyleCnt="5">
        <dgm:presLayoutVars>
          <dgm:bulletEnabled val="1"/>
        </dgm:presLayoutVars>
      </dgm:prSet>
      <dgm:spPr/>
      <dgm:t>
        <a:bodyPr/>
        <a:lstStyle/>
        <a:p>
          <a:endParaRPr lang="en-US"/>
        </a:p>
      </dgm:t>
    </dgm:pt>
    <dgm:pt modelId="{E149F595-1897-487D-9C82-430B35D901D4}" type="pres">
      <dgm:prSet presAssocID="{D7B97DFA-2524-41E2-81B7-35A0E961FAB0}" presName="node" presStyleLbl="vennNode1" presStyleIdx="3" presStyleCnt="5">
        <dgm:presLayoutVars>
          <dgm:bulletEnabled val="1"/>
        </dgm:presLayoutVars>
      </dgm:prSet>
      <dgm:spPr/>
      <dgm:t>
        <a:bodyPr/>
        <a:lstStyle/>
        <a:p>
          <a:endParaRPr lang="en-US"/>
        </a:p>
      </dgm:t>
    </dgm:pt>
    <dgm:pt modelId="{91F0AB59-4DFE-4F9B-AD41-54B05B213DC6}" type="pres">
      <dgm:prSet presAssocID="{B3AE5FB2-E849-495A-8D27-BCBEE0CC08F2}" presName="node" presStyleLbl="vennNode1" presStyleIdx="4" presStyleCnt="5">
        <dgm:presLayoutVars>
          <dgm:bulletEnabled val="1"/>
        </dgm:presLayoutVars>
      </dgm:prSet>
      <dgm:spPr/>
      <dgm:t>
        <a:bodyPr/>
        <a:lstStyle/>
        <a:p>
          <a:endParaRPr lang="en-US"/>
        </a:p>
      </dgm:t>
    </dgm:pt>
  </dgm:ptLst>
  <dgm:cxnLst>
    <dgm:cxn modelId="{3F56A9FB-245A-4D45-9356-DBF8567037A5}" srcId="{770FF78D-87A8-40B4-A3E0-477FD900CCD0}" destId="{B3AE5FB2-E849-495A-8D27-BCBEE0CC08F2}" srcOrd="3" destOrd="0" parTransId="{35738474-374D-4F30-BCC3-0C28E55A1D70}" sibTransId="{8789D3FD-2A08-4C9A-AAF8-CF3CCAAB9E7A}"/>
    <dgm:cxn modelId="{98048C90-5BD2-4FBC-BD93-5593643851AD}" type="presOf" srcId="{D7B97DFA-2524-41E2-81B7-35A0E961FAB0}" destId="{E149F595-1897-487D-9C82-430B35D901D4}" srcOrd="0" destOrd="0" presId="urn:microsoft.com/office/officeart/2005/8/layout/radial3"/>
    <dgm:cxn modelId="{0F2391BF-A3A4-4172-9DCA-BB17FA162D45}" srcId="{770FF78D-87A8-40B4-A3E0-477FD900CCD0}" destId="{D7B97DFA-2524-41E2-81B7-35A0E961FAB0}" srcOrd="2" destOrd="0" parTransId="{B44FE2CB-502F-45D6-A9B9-4E3788BEAAE3}" sibTransId="{5E6F6C72-19DA-434A-967E-26336047C467}"/>
    <dgm:cxn modelId="{607401EC-87F4-4799-A0A9-37632479ADC9}" srcId="{A31C4E13-FCA4-48B0-B866-5430F6FD5E2B}" destId="{770FF78D-87A8-40B4-A3E0-477FD900CCD0}" srcOrd="0" destOrd="0" parTransId="{3FA29E57-D874-4CD7-B019-49F28650643E}" sibTransId="{B92F248B-FD9F-4B62-9CE4-73C2EE2B4FDE}"/>
    <dgm:cxn modelId="{BDB8A9A2-1357-4EC8-974B-9964CEE6C135}" srcId="{770FF78D-87A8-40B4-A3E0-477FD900CCD0}" destId="{B01BBAC0-67E4-4173-9C88-A1F111B9C660}" srcOrd="1" destOrd="0" parTransId="{8B37E618-674B-4FEE-8645-91F897DD76FD}" sibTransId="{2FBFD392-01EF-4DB7-8E50-35D1BFC3D1AD}"/>
    <dgm:cxn modelId="{4DAFF346-BFE7-4FD6-9A40-E22AD134EDCD}" type="presOf" srcId="{B01BBAC0-67E4-4173-9C88-A1F111B9C660}" destId="{1899ECCF-03EC-4B7F-8D45-DF85910C1AE7}" srcOrd="0" destOrd="0" presId="urn:microsoft.com/office/officeart/2005/8/layout/radial3"/>
    <dgm:cxn modelId="{E83B5B28-6C2A-4F81-AE7D-11A8E0E08DC2}" type="presOf" srcId="{53A78637-B08F-4E94-B4FA-A1AA046E1AEB}" destId="{DF357A1F-DD8B-464E-AA80-07A2A480CA4B}" srcOrd="0" destOrd="0" presId="urn:microsoft.com/office/officeart/2005/8/layout/radial3"/>
    <dgm:cxn modelId="{98218524-CFD0-4CA7-814F-6D02AB28437A}" type="presOf" srcId="{A31C4E13-FCA4-48B0-B866-5430F6FD5E2B}" destId="{D02A7A7E-4094-4466-9C50-DF9E14C36EF7}" srcOrd="0" destOrd="0" presId="urn:microsoft.com/office/officeart/2005/8/layout/radial3"/>
    <dgm:cxn modelId="{03C0CB59-998B-4B37-A359-95301A0B3BD9}" type="presOf" srcId="{770FF78D-87A8-40B4-A3E0-477FD900CCD0}" destId="{2E070923-A808-400C-8641-668B65CCA15C}" srcOrd="0" destOrd="0" presId="urn:microsoft.com/office/officeart/2005/8/layout/radial3"/>
    <dgm:cxn modelId="{5307AE2C-E91D-4BE0-A8DB-24E4A41754E1}" type="presOf" srcId="{B3AE5FB2-E849-495A-8D27-BCBEE0CC08F2}" destId="{91F0AB59-4DFE-4F9B-AD41-54B05B213DC6}" srcOrd="0" destOrd="0" presId="urn:microsoft.com/office/officeart/2005/8/layout/radial3"/>
    <dgm:cxn modelId="{476E029B-66F9-4440-BE5E-AEBC7F795887}" srcId="{770FF78D-87A8-40B4-A3E0-477FD900CCD0}" destId="{53A78637-B08F-4E94-B4FA-A1AA046E1AEB}" srcOrd="0" destOrd="0" parTransId="{2026683E-A631-4C43-8D70-DE22B916A813}" sibTransId="{0F34EB96-1B40-495C-9109-04D9DFC2067D}"/>
    <dgm:cxn modelId="{4AD4687F-0284-47E3-83E1-05567DD02779}" type="presParOf" srcId="{D02A7A7E-4094-4466-9C50-DF9E14C36EF7}" destId="{E0A34147-F9EF-464B-97A6-A268DDFDD3B1}" srcOrd="0" destOrd="0" presId="urn:microsoft.com/office/officeart/2005/8/layout/radial3"/>
    <dgm:cxn modelId="{3A0484C3-76DA-4009-BEDD-74309168EF9C}" type="presParOf" srcId="{E0A34147-F9EF-464B-97A6-A268DDFDD3B1}" destId="{2E070923-A808-400C-8641-668B65CCA15C}" srcOrd="0" destOrd="0" presId="urn:microsoft.com/office/officeart/2005/8/layout/radial3"/>
    <dgm:cxn modelId="{4CAEE07B-B50F-430B-B27E-6CDA7C4CD759}" type="presParOf" srcId="{E0A34147-F9EF-464B-97A6-A268DDFDD3B1}" destId="{DF357A1F-DD8B-464E-AA80-07A2A480CA4B}" srcOrd="1" destOrd="0" presId="urn:microsoft.com/office/officeart/2005/8/layout/radial3"/>
    <dgm:cxn modelId="{F17909EE-D485-4FA3-B5F1-57042AA1805A}" type="presParOf" srcId="{E0A34147-F9EF-464B-97A6-A268DDFDD3B1}" destId="{1899ECCF-03EC-4B7F-8D45-DF85910C1AE7}" srcOrd="2" destOrd="0" presId="urn:microsoft.com/office/officeart/2005/8/layout/radial3"/>
    <dgm:cxn modelId="{57CC3D84-9308-4CD6-8985-D02DCA0FF29D}" type="presParOf" srcId="{E0A34147-F9EF-464B-97A6-A268DDFDD3B1}" destId="{E149F595-1897-487D-9C82-430B35D901D4}" srcOrd="3" destOrd="0" presId="urn:microsoft.com/office/officeart/2005/8/layout/radial3"/>
    <dgm:cxn modelId="{2385E872-C9DE-485B-B464-AAEDFA820108}" type="presParOf" srcId="{E0A34147-F9EF-464B-97A6-A268DDFDD3B1}" destId="{91F0AB59-4DFE-4F9B-AD41-54B05B213DC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1C4E13-FCA4-48B0-B866-5430F6FD5E2B}"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770FF78D-87A8-40B4-A3E0-477FD900CCD0}">
      <dgm:prSet phldrT="[Text]" custT="1"/>
      <dgm:spPr/>
      <dgm:t>
        <a:bodyPr/>
        <a:lstStyle/>
        <a:p>
          <a:r>
            <a:rPr lang="en-US" sz="1200" b="1" dirty="0" smtClean="0"/>
            <a:t>Student Performance Objective (SPO)</a:t>
          </a:r>
          <a:endParaRPr lang="en-US" sz="1200" b="1" dirty="0"/>
        </a:p>
      </dgm:t>
    </dgm:pt>
    <dgm:pt modelId="{3FA29E57-D874-4CD7-B019-49F28650643E}" type="parTrans" cxnId="{607401EC-87F4-4799-A0A9-37632479ADC9}">
      <dgm:prSet/>
      <dgm:spPr/>
      <dgm:t>
        <a:bodyPr/>
        <a:lstStyle/>
        <a:p>
          <a:endParaRPr lang="en-US" sz="1600"/>
        </a:p>
      </dgm:t>
    </dgm:pt>
    <dgm:pt modelId="{B92F248B-FD9F-4B62-9CE4-73C2EE2B4FDE}" type="sibTrans" cxnId="{607401EC-87F4-4799-A0A9-37632479ADC9}">
      <dgm:prSet/>
      <dgm:spPr/>
      <dgm:t>
        <a:bodyPr/>
        <a:lstStyle/>
        <a:p>
          <a:endParaRPr lang="en-US" sz="1600"/>
        </a:p>
      </dgm:t>
    </dgm:pt>
    <dgm:pt modelId="{53A78637-B08F-4E94-B4FA-A1AA046E1AEB}">
      <dgm:prSet phldrT="[Text]" custT="1"/>
      <dgm:spPr/>
      <dgm:t>
        <a:bodyPr/>
        <a:lstStyle/>
        <a:p>
          <a:r>
            <a:rPr lang="en-US" sz="1400" b="1" dirty="0" smtClean="0"/>
            <a:t>Define an “Actor”</a:t>
          </a:r>
          <a:endParaRPr lang="en-US" sz="1400" b="1" dirty="0"/>
        </a:p>
      </dgm:t>
    </dgm:pt>
    <dgm:pt modelId="{2026683E-A631-4C43-8D70-DE22B916A813}" type="parTrans" cxnId="{476E029B-66F9-4440-BE5E-AEBC7F795887}">
      <dgm:prSet custT="1"/>
      <dgm:spPr/>
      <dgm:t>
        <a:bodyPr/>
        <a:lstStyle/>
        <a:p>
          <a:endParaRPr lang="en-US" sz="1200"/>
        </a:p>
      </dgm:t>
    </dgm:pt>
    <dgm:pt modelId="{0F34EB96-1B40-495C-9109-04D9DFC2067D}" type="sibTrans" cxnId="{476E029B-66F9-4440-BE5E-AEBC7F795887}">
      <dgm:prSet/>
      <dgm:spPr/>
      <dgm:t>
        <a:bodyPr/>
        <a:lstStyle/>
        <a:p>
          <a:endParaRPr lang="en-US" sz="1600"/>
        </a:p>
      </dgm:t>
    </dgm:pt>
    <dgm:pt modelId="{B01BBAC0-67E4-4173-9C88-A1F111B9C660}">
      <dgm:prSet phldrT="[Text]" custT="1"/>
      <dgm:spPr/>
      <dgm:t>
        <a:bodyPr/>
        <a:lstStyle/>
        <a:p>
          <a:r>
            <a:rPr lang="en-US" sz="1200" b="1" dirty="0" smtClean="0"/>
            <a:t>Define Action Word or Behavior</a:t>
          </a:r>
          <a:endParaRPr lang="en-US" sz="1200" b="1" dirty="0"/>
        </a:p>
      </dgm:t>
    </dgm:pt>
    <dgm:pt modelId="{8B37E618-674B-4FEE-8645-91F897DD76FD}" type="parTrans" cxnId="{BDB8A9A2-1357-4EC8-974B-9964CEE6C135}">
      <dgm:prSet custT="1"/>
      <dgm:spPr/>
      <dgm:t>
        <a:bodyPr/>
        <a:lstStyle/>
        <a:p>
          <a:endParaRPr lang="en-US" sz="1200"/>
        </a:p>
      </dgm:t>
    </dgm:pt>
    <dgm:pt modelId="{2FBFD392-01EF-4DB7-8E50-35D1BFC3D1AD}" type="sibTrans" cxnId="{BDB8A9A2-1357-4EC8-974B-9964CEE6C135}">
      <dgm:prSet/>
      <dgm:spPr/>
      <dgm:t>
        <a:bodyPr/>
        <a:lstStyle/>
        <a:p>
          <a:endParaRPr lang="en-US" sz="1600"/>
        </a:p>
      </dgm:t>
    </dgm:pt>
    <dgm:pt modelId="{D7B97DFA-2524-41E2-81B7-35A0E961FAB0}">
      <dgm:prSet phldrT="[Text]" custT="1"/>
      <dgm:spPr/>
      <dgm:t>
        <a:bodyPr/>
        <a:lstStyle/>
        <a:p>
          <a:r>
            <a:rPr lang="en-US" sz="1200" b="1" dirty="0" smtClean="0"/>
            <a:t>Define Condition of the  lesson</a:t>
          </a:r>
          <a:endParaRPr lang="en-US" sz="1200" b="1" dirty="0"/>
        </a:p>
      </dgm:t>
    </dgm:pt>
    <dgm:pt modelId="{B44FE2CB-502F-45D6-A9B9-4E3788BEAAE3}" type="parTrans" cxnId="{0F2391BF-A3A4-4172-9DCA-BB17FA162D45}">
      <dgm:prSet custT="1"/>
      <dgm:spPr/>
      <dgm:t>
        <a:bodyPr/>
        <a:lstStyle/>
        <a:p>
          <a:endParaRPr lang="en-US" sz="1200"/>
        </a:p>
      </dgm:t>
    </dgm:pt>
    <dgm:pt modelId="{5E6F6C72-19DA-434A-967E-26336047C467}" type="sibTrans" cxnId="{0F2391BF-A3A4-4172-9DCA-BB17FA162D45}">
      <dgm:prSet/>
      <dgm:spPr/>
      <dgm:t>
        <a:bodyPr/>
        <a:lstStyle/>
        <a:p>
          <a:endParaRPr lang="en-US" sz="1600"/>
        </a:p>
      </dgm:t>
    </dgm:pt>
    <dgm:pt modelId="{B3AE5FB2-E849-495A-8D27-BCBEE0CC08F2}">
      <dgm:prSet phldrT="[Text]" custT="1"/>
      <dgm:spPr/>
      <dgm:t>
        <a:bodyPr/>
        <a:lstStyle/>
        <a:p>
          <a:r>
            <a:rPr lang="en-US" sz="1200" b="1" dirty="0" smtClean="0"/>
            <a:t>Measure Learning</a:t>
          </a:r>
          <a:endParaRPr lang="en-US" sz="1200" b="1" dirty="0"/>
        </a:p>
      </dgm:t>
    </dgm:pt>
    <dgm:pt modelId="{35738474-374D-4F30-BCC3-0C28E55A1D70}" type="parTrans" cxnId="{3F56A9FB-245A-4D45-9356-DBF8567037A5}">
      <dgm:prSet custT="1"/>
      <dgm:spPr/>
      <dgm:t>
        <a:bodyPr/>
        <a:lstStyle/>
        <a:p>
          <a:endParaRPr lang="en-US" sz="1200"/>
        </a:p>
      </dgm:t>
    </dgm:pt>
    <dgm:pt modelId="{8789D3FD-2A08-4C9A-AAF8-CF3CCAAB9E7A}" type="sibTrans" cxnId="{3F56A9FB-245A-4D45-9356-DBF8567037A5}">
      <dgm:prSet/>
      <dgm:spPr/>
      <dgm:t>
        <a:bodyPr/>
        <a:lstStyle/>
        <a:p>
          <a:endParaRPr lang="en-US" sz="1600"/>
        </a:p>
      </dgm:t>
    </dgm:pt>
    <dgm:pt modelId="{DFF0F587-1FEE-40C4-973E-E802F20E9778}" type="pres">
      <dgm:prSet presAssocID="{A31C4E13-FCA4-48B0-B866-5430F6FD5E2B}" presName="composite" presStyleCnt="0">
        <dgm:presLayoutVars>
          <dgm:chMax val="1"/>
          <dgm:dir/>
          <dgm:resizeHandles val="exact"/>
        </dgm:presLayoutVars>
      </dgm:prSet>
      <dgm:spPr/>
      <dgm:t>
        <a:bodyPr/>
        <a:lstStyle/>
        <a:p>
          <a:endParaRPr lang="en-US"/>
        </a:p>
      </dgm:t>
    </dgm:pt>
    <dgm:pt modelId="{C5422DB2-CBC5-4D1B-B624-E0F12E3D438D}" type="pres">
      <dgm:prSet presAssocID="{A31C4E13-FCA4-48B0-B866-5430F6FD5E2B}" presName="radial" presStyleCnt="0">
        <dgm:presLayoutVars>
          <dgm:animLvl val="ctr"/>
        </dgm:presLayoutVars>
      </dgm:prSet>
      <dgm:spPr/>
      <dgm:t>
        <a:bodyPr/>
        <a:lstStyle/>
        <a:p>
          <a:endParaRPr lang="en-US"/>
        </a:p>
      </dgm:t>
    </dgm:pt>
    <dgm:pt modelId="{4E195D10-EEF8-453B-9DAB-22B028E46E44}" type="pres">
      <dgm:prSet presAssocID="{770FF78D-87A8-40B4-A3E0-477FD900CCD0}" presName="centerShape" presStyleLbl="vennNode1" presStyleIdx="0" presStyleCnt="5"/>
      <dgm:spPr/>
      <dgm:t>
        <a:bodyPr/>
        <a:lstStyle/>
        <a:p>
          <a:endParaRPr lang="en-US"/>
        </a:p>
      </dgm:t>
    </dgm:pt>
    <dgm:pt modelId="{FC6D3088-2EF9-44F4-8803-BFA7BEBEF332}" type="pres">
      <dgm:prSet presAssocID="{53A78637-B08F-4E94-B4FA-A1AA046E1AEB}" presName="node" presStyleLbl="vennNode1" presStyleIdx="1" presStyleCnt="5">
        <dgm:presLayoutVars>
          <dgm:bulletEnabled val="1"/>
        </dgm:presLayoutVars>
      </dgm:prSet>
      <dgm:spPr/>
      <dgm:t>
        <a:bodyPr/>
        <a:lstStyle/>
        <a:p>
          <a:endParaRPr lang="en-US"/>
        </a:p>
      </dgm:t>
    </dgm:pt>
    <dgm:pt modelId="{C0498D14-FAB7-4D52-8078-77C3D1568855}" type="pres">
      <dgm:prSet presAssocID="{B01BBAC0-67E4-4173-9C88-A1F111B9C660}" presName="node" presStyleLbl="vennNode1" presStyleIdx="2" presStyleCnt="5">
        <dgm:presLayoutVars>
          <dgm:bulletEnabled val="1"/>
        </dgm:presLayoutVars>
      </dgm:prSet>
      <dgm:spPr/>
      <dgm:t>
        <a:bodyPr/>
        <a:lstStyle/>
        <a:p>
          <a:endParaRPr lang="en-US"/>
        </a:p>
      </dgm:t>
    </dgm:pt>
    <dgm:pt modelId="{85B7B64E-503C-4A44-9017-1BA26219D4DB}" type="pres">
      <dgm:prSet presAssocID="{D7B97DFA-2524-41E2-81B7-35A0E961FAB0}" presName="node" presStyleLbl="vennNode1" presStyleIdx="3" presStyleCnt="5">
        <dgm:presLayoutVars>
          <dgm:bulletEnabled val="1"/>
        </dgm:presLayoutVars>
      </dgm:prSet>
      <dgm:spPr/>
      <dgm:t>
        <a:bodyPr/>
        <a:lstStyle/>
        <a:p>
          <a:endParaRPr lang="en-US"/>
        </a:p>
      </dgm:t>
    </dgm:pt>
    <dgm:pt modelId="{B2EF7F76-4356-4028-B5A4-5CFCCF03A12C}" type="pres">
      <dgm:prSet presAssocID="{B3AE5FB2-E849-495A-8D27-BCBEE0CC08F2}" presName="node" presStyleLbl="vennNode1" presStyleIdx="4" presStyleCnt="5">
        <dgm:presLayoutVars>
          <dgm:bulletEnabled val="1"/>
        </dgm:presLayoutVars>
      </dgm:prSet>
      <dgm:spPr/>
      <dgm:t>
        <a:bodyPr/>
        <a:lstStyle/>
        <a:p>
          <a:endParaRPr lang="en-US"/>
        </a:p>
      </dgm:t>
    </dgm:pt>
  </dgm:ptLst>
  <dgm:cxnLst>
    <dgm:cxn modelId="{289E6896-A3FF-4C8C-B44B-9E6E91E92179}" type="presOf" srcId="{B01BBAC0-67E4-4173-9C88-A1F111B9C660}" destId="{C0498D14-FAB7-4D52-8078-77C3D1568855}" srcOrd="0" destOrd="0" presId="urn:microsoft.com/office/officeart/2005/8/layout/radial3"/>
    <dgm:cxn modelId="{3F56A9FB-245A-4D45-9356-DBF8567037A5}" srcId="{770FF78D-87A8-40B4-A3E0-477FD900CCD0}" destId="{B3AE5FB2-E849-495A-8D27-BCBEE0CC08F2}" srcOrd="3" destOrd="0" parTransId="{35738474-374D-4F30-BCC3-0C28E55A1D70}" sibTransId="{8789D3FD-2A08-4C9A-AAF8-CF3CCAAB9E7A}"/>
    <dgm:cxn modelId="{0F2391BF-A3A4-4172-9DCA-BB17FA162D45}" srcId="{770FF78D-87A8-40B4-A3E0-477FD900CCD0}" destId="{D7B97DFA-2524-41E2-81B7-35A0E961FAB0}" srcOrd="2" destOrd="0" parTransId="{B44FE2CB-502F-45D6-A9B9-4E3788BEAAE3}" sibTransId="{5E6F6C72-19DA-434A-967E-26336047C467}"/>
    <dgm:cxn modelId="{ECACB1A3-1A87-4F61-A679-440E212D7F24}" type="presOf" srcId="{53A78637-B08F-4E94-B4FA-A1AA046E1AEB}" destId="{FC6D3088-2EF9-44F4-8803-BFA7BEBEF332}" srcOrd="0" destOrd="0" presId="urn:microsoft.com/office/officeart/2005/8/layout/radial3"/>
    <dgm:cxn modelId="{607401EC-87F4-4799-A0A9-37632479ADC9}" srcId="{A31C4E13-FCA4-48B0-B866-5430F6FD5E2B}" destId="{770FF78D-87A8-40B4-A3E0-477FD900CCD0}" srcOrd="0" destOrd="0" parTransId="{3FA29E57-D874-4CD7-B019-49F28650643E}" sibTransId="{B92F248B-FD9F-4B62-9CE4-73C2EE2B4FDE}"/>
    <dgm:cxn modelId="{BDB8A9A2-1357-4EC8-974B-9964CEE6C135}" srcId="{770FF78D-87A8-40B4-A3E0-477FD900CCD0}" destId="{B01BBAC0-67E4-4173-9C88-A1F111B9C660}" srcOrd="1" destOrd="0" parTransId="{8B37E618-674B-4FEE-8645-91F897DD76FD}" sibTransId="{2FBFD392-01EF-4DB7-8E50-35D1BFC3D1AD}"/>
    <dgm:cxn modelId="{D008D161-4AF6-46E8-9E75-18109F6063BB}" type="presOf" srcId="{D7B97DFA-2524-41E2-81B7-35A0E961FAB0}" destId="{85B7B64E-503C-4A44-9017-1BA26219D4DB}" srcOrd="0" destOrd="0" presId="urn:microsoft.com/office/officeart/2005/8/layout/radial3"/>
    <dgm:cxn modelId="{B84E680E-5753-4E8C-9359-68F30423657E}" type="presOf" srcId="{770FF78D-87A8-40B4-A3E0-477FD900CCD0}" destId="{4E195D10-EEF8-453B-9DAB-22B028E46E44}" srcOrd="0" destOrd="0" presId="urn:microsoft.com/office/officeart/2005/8/layout/radial3"/>
    <dgm:cxn modelId="{13CD5FD4-1A33-4680-B900-445F218B6702}" type="presOf" srcId="{A31C4E13-FCA4-48B0-B866-5430F6FD5E2B}" destId="{DFF0F587-1FEE-40C4-973E-E802F20E9778}" srcOrd="0" destOrd="0" presId="urn:microsoft.com/office/officeart/2005/8/layout/radial3"/>
    <dgm:cxn modelId="{476E029B-66F9-4440-BE5E-AEBC7F795887}" srcId="{770FF78D-87A8-40B4-A3E0-477FD900CCD0}" destId="{53A78637-B08F-4E94-B4FA-A1AA046E1AEB}" srcOrd="0" destOrd="0" parTransId="{2026683E-A631-4C43-8D70-DE22B916A813}" sibTransId="{0F34EB96-1B40-495C-9109-04D9DFC2067D}"/>
    <dgm:cxn modelId="{8069810A-E87A-4B2F-8298-10A557A96350}" type="presOf" srcId="{B3AE5FB2-E849-495A-8D27-BCBEE0CC08F2}" destId="{B2EF7F76-4356-4028-B5A4-5CFCCF03A12C}" srcOrd="0" destOrd="0" presId="urn:microsoft.com/office/officeart/2005/8/layout/radial3"/>
    <dgm:cxn modelId="{11AE6094-B311-4227-9C7C-DC2AB59856B7}" type="presParOf" srcId="{DFF0F587-1FEE-40C4-973E-E802F20E9778}" destId="{C5422DB2-CBC5-4D1B-B624-E0F12E3D438D}" srcOrd="0" destOrd="0" presId="urn:microsoft.com/office/officeart/2005/8/layout/radial3"/>
    <dgm:cxn modelId="{B0CA8CFD-F589-4441-A622-D224E1AB785E}" type="presParOf" srcId="{C5422DB2-CBC5-4D1B-B624-E0F12E3D438D}" destId="{4E195D10-EEF8-453B-9DAB-22B028E46E44}" srcOrd="0" destOrd="0" presId="urn:microsoft.com/office/officeart/2005/8/layout/radial3"/>
    <dgm:cxn modelId="{E4B95A6E-E67D-4521-9D28-06EDB380E03B}" type="presParOf" srcId="{C5422DB2-CBC5-4D1B-B624-E0F12E3D438D}" destId="{FC6D3088-2EF9-44F4-8803-BFA7BEBEF332}" srcOrd="1" destOrd="0" presId="urn:microsoft.com/office/officeart/2005/8/layout/radial3"/>
    <dgm:cxn modelId="{8313D186-C190-49D3-9EF3-A211FA4A0275}" type="presParOf" srcId="{C5422DB2-CBC5-4D1B-B624-E0F12E3D438D}" destId="{C0498D14-FAB7-4D52-8078-77C3D1568855}" srcOrd="2" destOrd="0" presId="urn:microsoft.com/office/officeart/2005/8/layout/radial3"/>
    <dgm:cxn modelId="{D4ABAC84-EE31-480A-9633-24C68C7E5264}" type="presParOf" srcId="{C5422DB2-CBC5-4D1B-B624-E0F12E3D438D}" destId="{85B7B64E-503C-4A44-9017-1BA26219D4DB}" srcOrd="3" destOrd="0" presId="urn:microsoft.com/office/officeart/2005/8/layout/radial3"/>
    <dgm:cxn modelId="{DC500B92-66FC-4B32-9A3B-4CD8CC66E78F}" type="presParOf" srcId="{C5422DB2-CBC5-4D1B-B624-E0F12E3D438D}" destId="{B2EF7F76-4356-4028-B5A4-5CFCCF03A12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C4E13-FCA4-48B0-B866-5430F6FD5E2B}"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770FF78D-87A8-40B4-A3E0-477FD900CCD0}">
      <dgm:prSet phldrT="[Text]" custT="1"/>
      <dgm:spPr/>
      <dgm:t>
        <a:bodyPr/>
        <a:lstStyle/>
        <a:p>
          <a:r>
            <a:rPr lang="en-US" sz="1200" b="1" dirty="0" smtClean="0"/>
            <a:t>Student Performance Objective (SPO)</a:t>
          </a:r>
          <a:endParaRPr lang="en-US" sz="1200" b="1" dirty="0"/>
        </a:p>
      </dgm:t>
    </dgm:pt>
    <dgm:pt modelId="{3FA29E57-D874-4CD7-B019-49F28650643E}" type="parTrans" cxnId="{607401EC-87F4-4799-A0A9-37632479ADC9}">
      <dgm:prSet/>
      <dgm:spPr/>
      <dgm:t>
        <a:bodyPr/>
        <a:lstStyle/>
        <a:p>
          <a:endParaRPr lang="en-US" sz="1600"/>
        </a:p>
      </dgm:t>
    </dgm:pt>
    <dgm:pt modelId="{B92F248B-FD9F-4B62-9CE4-73C2EE2B4FDE}" type="sibTrans" cxnId="{607401EC-87F4-4799-A0A9-37632479ADC9}">
      <dgm:prSet/>
      <dgm:spPr/>
      <dgm:t>
        <a:bodyPr/>
        <a:lstStyle/>
        <a:p>
          <a:endParaRPr lang="en-US" sz="1600"/>
        </a:p>
      </dgm:t>
    </dgm:pt>
    <dgm:pt modelId="{53A78637-B08F-4E94-B4FA-A1AA046E1AEB}">
      <dgm:prSet phldrT="[Text]" custT="1"/>
      <dgm:spPr/>
      <dgm:t>
        <a:bodyPr/>
        <a:lstStyle/>
        <a:p>
          <a:r>
            <a:rPr lang="en-US" sz="1400" b="1" dirty="0" smtClean="0"/>
            <a:t>Define an “Actor”</a:t>
          </a:r>
          <a:endParaRPr lang="en-US" sz="1400" b="1" dirty="0"/>
        </a:p>
      </dgm:t>
    </dgm:pt>
    <dgm:pt modelId="{2026683E-A631-4C43-8D70-DE22B916A813}" type="parTrans" cxnId="{476E029B-66F9-4440-BE5E-AEBC7F795887}">
      <dgm:prSet custT="1"/>
      <dgm:spPr/>
      <dgm:t>
        <a:bodyPr/>
        <a:lstStyle/>
        <a:p>
          <a:endParaRPr lang="en-US" sz="1200"/>
        </a:p>
      </dgm:t>
    </dgm:pt>
    <dgm:pt modelId="{0F34EB96-1B40-495C-9109-04D9DFC2067D}" type="sibTrans" cxnId="{476E029B-66F9-4440-BE5E-AEBC7F795887}">
      <dgm:prSet/>
      <dgm:spPr/>
      <dgm:t>
        <a:bodyPr/>
        <a:lstStyle/>
        <a:p>
          <a:endParaRPr lang="en-US" sz="1600"/>
        </a:p>
      </dgm:t>
    </dgm:pt>
    <dgm:pt modelId="{B01BBAC0-67E4-4173-9C88-A1F111B9C660}">
      <dgm:prSet phldrT="[Text]" custT="1"/>
      <dgm:spPr/>
      <dgm:t>
        <a:bodyPr/>
        <a:lstStyle/>
        <a:p>
          <a:r>
            <a:rPr lang="en-US" sz="1200" b="1" dirty="0" smtClean="0"/>
            <a:t>Define Action Word or Behavior</a:t>
          </a:r>
          <a:endParaRPr lang="en-US" sz="1200" b="1" dirty="0"/>
        </a:p>
      </dgm:t>
    </dgm:pt>
    <dgm:pt modelId="{8B37E618-674B-4FEE-8645-91F897DD76FD}" type="parTrans" cxnId="{BDB8A9A2-1357-4EC8-974B-9964CEE6C135}">
      <dgm:prSet custT="1"/>
      <dgm:spPr/>
      <dgm:t>
        <a:bodyPr/>
        <a:lstStyle/>
        <a:p>
          <a:endParaRPr lang="en-US" sz="1200"/>
        </a:p>
      </dgm:t>
    </dgm:pt>
    <dgm:pt modelId="{2FBFD392-01EF-4DB7-8E50-35D1BFC3D1AD}" type="sibTrans" cxnId="{BDB8A9A2-1357-4EC8-974B-9964CEE6C135}">
      <dgm:prSet/>
      <dgm:spPr/>
      <dgm:t>
        <a:bodyPr/>
        <a:lstStyle/>
        <a:p>
          <a:endParaRPr lang="en-US" sz="1600"/>
        </a:p>
      </dgm:t>
    </dgm:pt>
    <dgm:pt modelId="{D7B97DFA-2524-41E2-81B7-35A0E961FAB0}">
      <dgm:prSet phldrT="[Text]" custT="1"/>
      <dgm:spPr/>
      <dgm:t>
        <a:bodyPr/>
        <a:lstStyle/>
        <a:p>
          <a:r>
            <a:rPr lang="en-US" sz="1200" b="1" dirty="0" smtClean="0"/>
            <a:t>Define Condition of the  lesson</a:t>
          </a:r>
          <a:endParaRPr lang="en-US" sz="1200" b="1" dirty="0"/>
        </a:p>
      </dgm:t>
    </dgm:pt>
    <dgm:pt modelId="{B44FE2CB-502F-45D6-A9B9-4E3788BEAAE3}" type="parTrans" cxnId="{0F2391BF-A3A4-4172-9DCA-BB17FA162D45}">
      <dgm:prSet custT="1"/>
      <dgm:spPr/>
      <dgm:t>
        <a:bodyPr/>
        <a:lstStyle/>
        <a:p>
          <a:endParaRPr lang="en-US" sz="1200"/>
        </a:p>
      </dgm:t>
    </dgm:pt>
    <dgm:pt modelId="{5E6F6C72-19DA-434A-967E-26336047C467}" type="sibTrans" cxnId="{0F2391BF-A3A4-4172-9DCA-BB17FA162D45}">
      <dgm:prSet/>
      <dgm:spPr/>
      <dgm:t>
        <a:bodyPr/>
        <a:lstStyle/>
        <a:p>
          <a:endParaRPr lang="en-US" sz="1600"/>
        </a:p>
      </dgm:t>
    </dgm:pt>
    <dgm:pt modelId="{B3AE5FB2-E849-495A-8D27-BCBEE0CC08F2}">
      <dgm:prSet phldrT="[Text]" custT="1"/>
      <dgm:spPr/>
      <dgm:t>
        <a:bodyPr/>
        <a:lstStyle/>
        <a:p>
          <a:r>
            <a:rPr lang="en-US" sz="1200" b="1" dirty="0" smtClean="0"/>
            <a:t>Measure Learning</a:t>
          </a:r>
          <a:endParaRPr lang="en-US" sz="1200" b="1" dirty="0"/>
        </a:p>
      </dgm:t>
    </dgm:pt>
    <dgm:pt modelId="{35738474-374D-4F30-BCC3-0C28E55A1D70}" type="parTrans" cxnId="{3F56A9FB-245A-4D45-9356-DBF8567037A5}">
      <dgm:prSet custT="1"/>
      <dgm:spPr/>
      <dgm:t>
        <a:bodyPr/>
        <a:lstStyle/>
        <a:p>
          <a:endParaRPr lang="en-US" sz="1200"/>
        </a:p>
      </dgm:t>
    </dgm:pt>
    <dgm:pt modelId="{8789D3FD-2A08-4C9A-AAF8-CF3CCAAB9E7A}" type="sibTrans" cxnId="{3F56A9FB-245A-4D45-9356-DBF8567037A5}">
      <dgm:prSet/>
      <dgm:spPr/>
      <dgm:t>
        <a:bodyPr/>
        <a:lstStyle/>
        <a:p>
          <a:endParaRPr lang="en-US" sz="1600"/>
        </a:p>
      </dgm:t>
    </dgm:pt>
    <dgm:pt modelId="{DFF0F587-1FEE-40C4-973E-E802F20E9778}" type="pres">
      <dgm:prSet presAssocID="{A31C4E13-FCA4-48B0-B866-5430F6FD5E2B}" presName="composite" presStyleCnt="0">
        <dgm:presLayoutVars>
          <dgm:chMax val="1"/>
          <dgm:dir/>
          <dgm:resizeHandles val="exact"/>
        </dgm:presLayoutVars>
      </dgm:prSet>
      <dgm:spPr/>
      <dgm:t>
        <a:bodyPr/>
        <a:lstStyle/>
        <a:p>
          <a:endParaRPr lang="en-US"/>
        </a:p>
      </dgm:t>
    </dgm:pt>
    <dgm:pt modelId="{C5422DB2-CBC5-4D1B-B624-E0F12E3D438D}" type="pres">
      <dgm:prSet presAssocID="{A31C4E13-FCA4-48B0-B866-5430F6FD5E2B}" presName="radial" presStyleCnt="0">
        <dgm:presLayoutVars>
          <dgm:animLvl val="ctr"/>
        </dgm:presLayoutVars>
      </dgm:prSet>
      <dgm:spPr/>
      <dgm:t>
        <a:bodyPr/>
        <a:lstStyle/>
        <a:p>
          <a:endParaRPr lang="en-US"/>
        </a:p>
      </dgm:t>
    </dgm:pt>
    <dgm:pt modelId="{4E195D10-EEF8-453B-9DAB-22B028E46E44}" type="pres">
      <dgm:prSet presAssocID="{770FF78D-87A8-40B4-A3E0-477FD900CCD0}" presName="centerShape" presStyleLbl="vennNode1" presStyleIdx="0" presStyleCnt="5"/>
      <dgm:spPr/>
      <dgm:t>
        <a:bodyPr/>
        <a:lstStyle/>
        <a:p>
          <a:endParaRPr lang="en-US"/>
        </a:p>
      </dgm:t>
    </dgm:pt>
    <dgm:pt modelId="{FC6D3088-2EF9-44F4-8803-BFA7BEBEF332}" type="pres">
      <dgm:prSet presAssocID="{53A78637-B08F-4E94-B4FA-A1AA046E1AEB}" presName="node" presStyleLbl="vennNode1" presStyleIdx="1" presStyleCnt="5">
        <dgm:presLayoutVars>
          <dgm:bulletEnabled val="1"/>
        </dgm:presLayoutVars>
      </dgm:prSet>
      <dgm:spPr/>
      <dgm:t>
        <a:bodyPr/>
        <a:lstStyle/>
        <a:p>
          <a:endParaRPr lang="en-US"/>
        </a:p>
      </dgm:t>
    </dgm:pt>
    <dgm:pt modelId="{C0498D14-FAB7-4D52-8078-77C3D1568855}" type="pres">
      <dgm:prSet presAssocID="{B01BBAC0-67E4-4173-9C88-A1F111B9C660}" presName="node" presStyleLbl="vennNode1" presStyleIdx="2" presStyleCnt="5">
        <dgm:presLayoutVars>
          <dgm:bulletEnabled val="1"/>
        </dgm:presLayoutVars>
      </dgm:prSet>
      <dgm:spPr/>
      <dgm:t>
        <a:bodyPr/>
        <a:lstStyle/>
        <a:p>
          <a:endParaRPr lang="en-US"/>
        </a:p>
      </dgm:t>
    </dgm:pt>
    <dgm:pt modelId="{85B7B64E-503C-4A44-9017-1BA26219D4DB}" type="pres">
      <dgm:prSet presAssocID="{D7B97DFA-2524-41E2-81B7-35A0E961FAB0}" presName="node" presStyleLbl="vennNode1" presStyleIdx="3" presStyleCnt="5">
        <dgm:presLayoutVars>
          <dgm:bulletEnabled val="1"/>
        </dgm:presLayoutVars>
      </dgm:prSet>
      <dgm:spPr/>
      <dgm:t>
        <a:bodyPr/>
        <a:lstStyle/>
        <a:p>
          <a:endParaRPr lang="en-US"/>
        </a:p>
      </dgm:t>
    </dgm:pt>
    <dgm:pt modelId="{B2EF7F76-4356-4028-B5A4-5CFCCF03A12C}" type="pres">
      <dgm:prSet presAssocID="{B3AE5FB2-E849-495A-8D27-BCBEE0CC08F2}" presName="node" presStyleLbl="vennNode1" presStyleIdx="4" presStyleCnt="5">
        <dgm:presLayoutVars>
          <dgm:bulletEnabled val="1"/>
        </dgm:presLayoutVars>
      </dgm:prSet>
      <dgm:spPr/>
      <dgm:t>
        <a:bodyPr/>
        <a:lstStyle/>
        <a:p>
          <a:endParaRPr lang="en-US"/>
        </a:p>
      </dgm:t>
    </dgm:pt>
  </dgm:ptLst>
  <dgm:cxnLst>
    <dgm:cxn modelId="{3F56A9FB-245A-4D45-9356-DBF8567037A5}" srcId="{770FF78D-87A8-40B4-A3E0-477FD900CCD0}" destId="{B3AE5FB2-E849-495A-8D27-BCBEE0CC08F2}" srcOrd="3" destOrd="0" parTransId="{35738474-374D-4F30-BCC3-0C28E55A1D70}" sibTransId="{8789D3FD-2A08-4C9A-AAF8-CF3CCAAB9E7A}"/>
    <dgm:cxn modelId="{0F2391BF-A3A4-4172-9DCA-BB17FA162D45}" srcId="{770FF78D-87A8-40B4-A3E0-477FD900CCD0}" destId="{D7B97DFA-2524-41E2-81B7-35A0E961FAB0}" srcOrd="2" destOrd="0" parTransId="{B44FE2CB-502F-45D6-A9B9-4E3788BEAAE3}" sibTransId="{5E6F6C72-19DA-434A-967E-26336047C467}"/>
    <dgm:cxn modelId="{607401EC-87F4-4799-A0A9-37632479ADC9}" srcId="{A31C4E13-FCA4-48B0-B866-5430F6FD5E2B}" destId="{770FF78D-87A8-40B4-A3E0-477FD900CCD0}" srcOrd="0" destOrd="0" parTransId="{3FA29E57-D874-4CD7-B019-49F28650643E}" sibTransId="{B92F248B-FD9F-4B62-9CE4-73C2EE2B4FDE}"/>
    <dgm:cxn modelId="{552B3050-9907-47AA-91A1-760726415051}" type="presOf" srcId="{A31C4E13-FCA4-48B0-B866-5430F6FD5E2B}" destId="{DFF0F587-1FEE-40C4-973E-E802F20E9778}" srcOrd="0" destOrd="0" presId="urn:microsoft.com/office/officeart/2005/8/layout/radial3"/>
    <dgm:cxn modelId="{30A68E2D-9578-41E9-9833-031852667F2F}" type="presOf" srcId="{B3AE5FB2-E849-495A-8D27-BCBEE0CC08F2}" destId="{B2EF7F76-4356-4028-B5A4-5CFCCF03A12C}" srcOrd="0" destOrd="0" presId="urn:microsoft.com/office/officeart/2005/8/layout/radial3"/>
    <dgm:cxn modelId="{BDB8A9A2-1357-4EC8-974B-9964CEE6C135}" srcId="{770FF78D-87A8-40B4-A3E0-477FD900CCD0}" destId="{B01BBAC0-67E4-4173-9C88-A1F111B9C660}" srcOrd="1" destOrd="0" parTransId="{8B37E618-674B-4FEE-8645-91F897DD76FD}" sibTransId="{2FBFD392-01EF-4DB7-8E50-35D1BFC3D1AD}"/>
    <dgm:cxn modelId="{36F48ADF-2375-4DA6-8C3B-1513A9E2533B}" type="presOf" srcId="{53A78637-B08F-4E94-B4FA-A1AA046E1AEB}" destId="{FC6D3088-2EF9-44F4-8803-BFA7BEBEF332}" srcOrd="0" destOrd="0" presId="urn:microsoft.com/office/officeart/2005/8/layout/radial3"/>
    <dgm:cxn modelId="{0709D25B-493A-47E5-BEBA-5DD04524EC32}" type="presOf" srcId="{770FF78D-87A8-40B4-A3E0-477FD900CCD0}" destId="{4E195D10-EEF8-453B-9DAB-22B028E46E44}" srcOrd="0" destOrd="0" presId="urn:microsoft.com/office/officeart/2005/8/layout/radial3"/>
    <dgm:cxn modelId="{D5F83B91-293A-4D9C-8C80-93F7A2EB2EDC}" type="presOf" srcId="{B01BBAC0-67E4-4173-9C88-A1F111B9C660}" destId="{C0498D14-FAB7-4D52-8078-77C3D1568855}" srcOrd="0" destOrd="0" presId="urn:microsoft.com/office/officeart/2005/8/layout/radial3"/>
    <dgm:cxn modelId="{83C5EC93-F3ED-4F8B-8424-F86293AA8361}" type="presOf" srcId="{D7B97DFA-2524-41E2-81B7-35A0E961FAB0}" destId="{85B7B64E-503C-4A44-9017-1BA26219D4DB}" srcOrd="0" destOrd="0" presId="urn:microsoft.com/office/officeart/2005/8/layout/radial3"/>
    <dgm:cxn modelId="{476E029B-66F9-4440-BE5E-AEBC7F795887}" srcId="{770FF78D-87A8-40B4-A3E0-477FD900CCD0}" destId="{53A78637-B08F-4E94-B4FA-A1AA046E1AEB}" srcOrd="0" destOrd="0" parTransId="{2026683E-A631-4C43-8D70-DE22B916A813}" sibTransId="{0F34EB96-1B40-495C-9109-04D9DFC2067D}"/>
    <dgm:cxn modelId="{02A20177-07FE-445D-8738-A5832DEF221D}" type="presParOf" srcId="{DFF0F587-1FEE-40C4-973E-E802F20E9778}" destId="{C5422DB2-CBC5-4D1B-B624-E0F12E3D438D}" srcOrd="0" destOrd="0" presId="urn:microsoft.com/office/officeart/2005/8/layout/radial3"/>
    <dgm:cxn modelId="{EA91A303-AD74-4663-A1E3-31002AB7F275}" type="presParOf" srcId="{C5422DB2-CBC5-4D1B-B624-E0F12E3D438D}" destId="{4E195D10-EEF8-453B-9DAB-22B028E46E44}" srcOrd="0" destOrd="0" presId="urn:microsoft.com/office/officeart/2005/8/layout/radial3"/>
    <dgm:cxn modelId="{D8687B43-3553-43AD-9A57-08D2F4AE7D97}" type="presParOf" srcId="{C5422DB2-CBC5-4D1B-B624-E0F12E3D438D}" destId="{FC6D3088-2EF9-44F4-8803-BFA7BEBEF332}" srcOrd="1" destOrd="0" presId="urn:microsoft.com/office/officeart/2005/8/layout/radial3"/>
    <dgm:cxn modelId="{E08242FB-3D42-45F6-ABE9-C8E673C88928}" type="presParOf" srcId="{C5422DB2-CBC5-4D1B-B624-E0F12E3D438D}" destId="{C0498D14-FAB7-4D52-8078-77C3D1568855}" srcOrd="2" destOrd="0" presId="urn:microsoft.com/office/officeart/2005/8/layout/radial3"/>
    <dgm:cxn modelId="{2D922CCD-0EE0-48D1-8FC7-62257992A4E7}" type="presParOf" srcId="{C5422DB2-CBC5-4D1B-B624-E0F12E3D438D}" destId="{85B7B64E-503C-4A44-9017-1BA26219D4DB}" srcOrd="3" destOrd="0" presId="urn:microsoft.com/office/officeart/2005/8/layout/radial3"/>
    <dgm:cxn modelId="{87BF3982-0039-4F9C-8414-DAF3C13B28AE}" type="presParOf" srcId="{C5422DB2-CBC5-4D1B-B624-E0F12E3D438D}" destId="{B2EF7F76-4356-4028-B5A4-5CFCCF03A12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1C4E13-FCA4-48B0-B866-5430F6FD5E2B}"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770FF78D-87A8-40B4-A3E0-477FD900CCD0}">
      <dgm:prSet phldrT="[Text]" custT="1"/>
      <dgm:spPr/>
      <dgm:t>
        <a:bodyPr/>
        <a:lstStyle/>
        <a:p>
          <a:r>
            <a:rPr lang="en-US" sz="1200" b="1" dirty="0" smtClean="0"/>
            <a:t>Student Performance Objective (SPO)</a:t>
          </a:r>
          <a:endParaRPr lang="en-US" sz="1200" b="1" dirty="0"/>
        </a:p>
      </dgm:t>
    </dgm:pt>
    <dgm:pt modelId="{3FA29E57-D874-4CD7-B019-49F28650643E}" type="parTrans" cxnId="{607401EC-87F4-4799-A0A9-37632479ADC9}">
      <dgm:prSet/>
      <dgm:spPr/>
      <dgm:t>
        <a:bodyPr/>
        <a:lstStyle/>
        <a:p>
          <a:endParaRPr lang="en-US" sz="1600"/>
        </a:p>
      </dgm:t>
    </dgm:pt>
    <dgm:pt modelId="{B92F248B-FD9F-4B62-9CE4-73C2EE2B4FDE}" type="sibTrans" cxnId="{607401EC-87F4-4799-A0A9-37632479ADC9}">
      <dgm:prSet/>
      <dgm:spPr/>
      <dgm:t>
        <a:bodyPr/>
        <a:lstStyle/>
        <a:p>
          <a:endParaRPr lang="en-US" sz="1600"/>
        </a:p>
      </dgm:t>
    </dgm:pt>
    <dgm:pt modelId="{53A78637-B08F-4E94-B4FA-A1AA046E1AEB}">
      <dgm:prSet phldrT="[Text]" custT="1"/>
      <dgm:spPr/>
      <dgm:t>
        <a:bodyPr/>
        <a:lstStyle/>
        <a:p>
          <a:r>
            <a:rPr lang="en-US" sz="1400" b="1" dirty="0" smtClean="0"/>
            <a:t>Define an “Actor”</a:t>
          </a:r>
          <a:endParaRPr lang="en-US" sz="1400" b="1" dirty="0"/>
        </a:p>
      </dgm:t>
    </dgm:pt>
    <dgm:pt modelId="{2026683E-A631-4C43-8D70-DE22B916A813}" type="parTrans" cxnId="{476E029B-66F9-4440-BE5E-AEBC7F795887}">
      <dgm:prSet custT="1"/>
      <dgm:spPr/>
      <dgm:t>
        <a:bodyPr/>
        <a:lstStyle/>
        <a:p>
          <a:endParaRPr lang="en-US" sz="1200"/>
        </a:p>
      </dgm:t>
    </dgm:pt>
    <dgm:pt modelId="{0F34EB96-1B40-495C-9109-04D9DFC2067D}" type="sibTrans" cxnId="{476E029B-66F9-4440-BE5E-AEBC7F795887}">
      <dgm:prSet/>
      <dgm:spPr/>
      <dgm:t>
        <a:bodyPr/>
        <a:lstStyle/>
        <a:p>
          <a:endParaRPr lang="en-US" sz="1600"/>
        </a:p>
      </dgm:t>
    </dgm:pt>
    <dgm:pt modelId="{B01BBAC0-67E4-4173-9C88-A1F111B9C660}">
      <dgm:prSet phldrT="[Text]" custT="1"/>
      <dgm:spPr/>
      <dgm:t>
        <a:bodyPr/>
        <a:lstStyle/>
        <a:p>
          <a:r>
            <a:rPr lang="en-US" sz="1200" b="1" dirty="0" smtClean="0"/>
            <a:t>Define Action Word or Behavior</a:t>
          </a:r>
          <a:endParaRPr lang="en-US" sz="1200" b="1" dirty="0"/>
        </a:p>
      </dgm:t>
    </dgm:pt>
    <dgm:pt modelId="{8B37E618-674B-4FEE-8645-91F897DD76FD}" type="parTrans" cxnId="{BDB8A9A2-1357-4EC8-974B-9964CEE6C135}">
      <dgm:prSet custT="1"/>
      <dgm:spPr/>
      <dgm:t>
        <a:bodyPr/>
        <a:lstStyle/>
        <a:p>
          <a:endParaRPr lang="en-US" sz="1200"/>
        </a:p>
      </dgm:t>
    </dgm:pt>
    <dgm:pt modelId="{2FBFD392-01EF-4DB7-8E50-35D1BFC3D1AD}" type="sibTrans" cxnId="{BDB8A9A2-1357-4EC8-974B-9964CEE6C135}">
      <dgm:prSet/>
      <dgm:spPr/>
      <dgm:t>
        <a:bodyPr/>
        <a:lstStyle/>
        <a:p>
          <a:endParaRPr lang="en-US" sz="1600"/>
        </a:p>
      </dgm:t>
    </dgm:pt>
    <dgm:pt modelId="{D7B97DFA-2524-41E2-81B7-35A0E961FAB0}">
      <dgm:prSet phldrT="[Text]" custT="1"/>
      <dgm:spPr/>
      <dgm:t>
        <a:bodyPr/>
        <a:lstStyle/>
        <a:p>
          <a:r>
            <a:rPr lang="en-US" sz="1200" b="1" dirty="0" smtClean="0"/>
            <a:t>Define Condition of the  lesson</a:t>
          </a:r>
          <a:endParaRPr lang="en-US" sz="1200" b="1" dirty="0"/>
        </a:p>
      </dgm:t>
    </dgm:pt>
    <dgm:pt modelId="{B44FE2CB-502F-45D6-A9B9-4E3788BEAAE3}" type="parTrans" cxnId="{0F2391BF-A3A4-4172-9DCA-BB17FA162D45}">
      <dgm:prSet custT="1"/>
      <dgm:spPr/>
      <dgm:t>
        <a:bodyPr/>
        <a:lstStyle/>
        <a:p>
          <a:endParaRPr lang="en-US" sz="1200"/>
        </a:p>
      </dgm:t>
    </dgm:pt>
    <dgm:pt modelId="{5E6F6C72-19DA-434A-967E-26336047C467}" type="sibTrans" cxnId="{0F2391BF-A3A4-4172-9DCA-BB17FA162D45}">
      <dgm:prSet/>
      <dgm:spPr/>
      <dgm:t>
        <a:bodyPr/>
        <a:lstStyle/>
        <a:p>
          <a:endParaRPr lang="en-US" sz="1600"/>
        </a:p>
      </dgm:t>
    </dgm:pt>
    <dgm:pt modelId="{B3AE5FB2-E849-495A-8D27-BCBEE0CC08F2}">
      <dgm:prSet phldrT="[Text]" custT="1"/>
      <dgm:spPr/>
      <dgm:t>
        <a:bodyPr/>
        <a:lstStyle/>
        <a:p>
          <a:r>
            <a:rPr lang="en-US" sz="1200" b="1" dirty="0" smtClean="0"/>
            <a:t>Measure Learning</a:t>
          </a:r>
          <a:endParaRPr lang="en-US" sz="1200" b="1" dirty="0"/>
        </a:p>
      </dgm:t>
    </dgm:pt>
    <dgm:pt modelId="{35738474-374D-4F30-BCC3-0C28E55A1D70}" type="parTrans" cxnId="{3F56A9FB-245A-4D45-9356-DBF8567037A5}">
      <dgm:prSet custT="1"/>
      <dgm:spPr/>
      <dgm:t>
        <a:bodyPr/>
        <a:lstStyle/>
        <a:p>
          <a:endParaRPr lang="en-US" sz="1200"/>
        </a:p>
      </dgm:t>
    </dgm:pt>
    <dgm:pt modelId="{8789D3FD-2A08-4C9A-AAF8-CF3CCAAB9E7A}" type="sibTrans" cxnId="{3F56A9FB-245A-4D45-9356-DBF8567037A5}">
      <dgm:prSet/>
      <dgm:spPr/>
      <dgm:t>
        <a:bodyPr/>
        <a:lstStyle/>
        <a:p>
          <a:endParaRPr lang="en-US" sz="1600"/>
        </a:p>
      </dgm:t>
    </dgm:pt>
    <dgm:pt modelId="{DFF0F587-1FEE-40C4-973E-E802F20E9778}" type="pres">
      <dgm:prSet presAssocID="{A31C4E13-FCA4-48B0-B866-5430F6FD5E2B}" presName="composite" presStyleCnt="0">
        <dgm:presLayoutVars>
          <dgm:chMax val="1"/>
          <dgm:dir/>
          <dgm:resizeHandles val="exact"/>
        </dgm:presLayoutVars>
      </dgm:prSet>
      <dgm:spPr/>
      <dgm:t>
        <a:bodyPr/>
        <a:lstStyle/>
        <a:p>
          <a:endParaRPr lang="en-US"/>
        </a:p>
      </dgm:t>
    </dgm:pt>
    <dgm:pt modelId="{C5422DB2-CBC5-4D1B-B624-E0F12E3D438D}" type="pres">
      <dgm:prSet presAssocID="{A31C4E13-FCA4-48B0-B866-5430F6FD5E2B}" presName="radial" presStyleCnt="0">
        <dgm:presLayoutVars>
          <dgm:animLvl val="ctr"/>
        </dgm:presLayoutVars>
      </dgm:prSet>
      <dgm:spPr/>
      <dgm:t>
        <a:bodyPr/>
        <a:lstStyle/>
        <a:p>
          <a:endParaRPr lang="en-US"/>
        </a:p>
      </dgm:t>
    </dgm:pt>
    <dgm:pt modelId="{4E195D10-EEF8-453B-9DAB-22B028E46E44}" type="pres">
      <dgm:prSet presAssocID="{770FF78D-87A8-40B4-A3E0-477FD900CCD0}" presName="centerShape" presStyleLbl="vennNode1" presStyleIdx="0" presStyleCnt="5"/>
      <dgm:spPr/>
      <dgm:t>
        <a:bodyPr/>
        <a:lstStyle/>
        <a:p>
          <a:endParaRPr lang="en-US"/>
        </a:p>
      </dgm:t>
    </dgm:pt>
    <dgm:pt modelId="{FC6D3088-2EF9-44F4-8803-BFA7BEBEF332}" type="pres">
      <dgm:prSet presAssocID="{53A78637-B08F-4E94-B4FA-A1AA046E1AEB}" presName="node" presStyleLbl="vennNode1" presStyleIdx="1" presStyleCnt="5">
        <dgm:presLayoutVars>
          <dgm:bulletEnabled val="1"/>
        </dgm:presLayoutVars>
      </dgm:prSet>
      <dgm:spPr/>
      <dgm:t>
        <a:bodyPr/>
        <a:lstStyle/>
        <a:p>
          <a:endParaRPr lang="en-US"/>
        </a:p>
      </dgm:t>
    </dgm:pt>
    <dgm:pt modelId="{C0498D14-FAB7-4D52-8078-77C3D1568855}" type="pres">
      <dgm:prSet presAssocID="{B01BBAC0-67E4-4173-9C88-A1F111B9C660}" presName="node" presStyleLbl="vennNode1" presStyleIdx="2" presStyleCnt="5">
        <dgm:presLayoutVars>
          <dgm:bulletEnabled val="1"/>
        </dgm:presLayoutVars>
      </dgm:prSet>
      <dgm:spPr/>
      <dgm:t>
        <a:bodyPr/>
        <a:lstStyle/>
        <a:p>
          <a:endParaRPr lang="en-US"/>
        </a:p>
      </dgm:t>
    </dgm:pt>
    <dgm:pt modelId="{85B7B64E-503C-4A44-9017-1BA26219D4DB}" type="pres">
      <dgm:prSet presAssocID="{D7B97DFA-2524-41E2-81B7-35A0E961FAB0}" presName="node" presStyleLbl="vennNode1" presStyleIdx="3" presStyleCnt="5">
        <dgm:presLayoutVars>
          <dgm:bulletEnabled val="1"/>
        </dgm:presLayoutVars>
      </dgm:prSet>
      <dgm:spPr/>
      <dgm:t>
        <a:bodyPr/>
        <a:lstStyle/>
        <a:p>
          <a:endParaRPr lang="en-US"/>
        </a:p>
      </dgm:t>
    </dgm:pt>
    <dgm:pt modelId="{B2EF7F76-4356-4028-B5A4-5CFCCF03A12C}" type="pres">
      <dgm:prSet presAssocID="{B3AE5FB2-E849-495A-8D27-BCBEE0CC08F2}" presName="node" presStyleLbl="vennNode1" presStyleIdx="4" presStyleCnt="5">
        <dgm:presLayoutVars>
          <dgm:bulletEnabled val="1"/>
        </dgm:presLayoutVars>
      </dgm:prSet>
      <dgm:spPr/>
      <dgm:t>
        <a:bodyPr/>
        <a:lstStyle/>
        <a:p>
          <a:endParaRPr lang="en-US"/>
        </a:p>
      </dgm:t>
    </dgm:pt>
  </dgm:ptLst>
  <dgm:cxnLst>
    <dgm:cxn modelId="{23114DC3-1D37-46F1-9628-177D46E3C413}" type="presOf" srcId="{770FF78D-87A8-40B4-A3E0-477FD900CCD0}" destId="{4E195D10-EEF8-453B-9DAB-22B028E46E44}" srcOrd="0" destOrd="0" presId="urn:microsoft.com/office/officeart/2005/8/layout/radial3"/>
    <dgm:cxn modelId="{0F2391BF-A3A4-4172-9DCA-BB17FA162D45}" srcId="{770FF78D-87A8-40B4-A3E0-477FD900CCD0}" destId="{D7B97DFA-2524-41E2-81B7-35A0E961FAB0}" srcOrd="2" destOrd="0" parTransId="{B44FE2CB-502F-45D6-A9B9-4E3788BEAAE3}" sibTransId="{5E6F6C72-19DA-434A-967E-26336047C467}"/>
    <dgm:cxn modelId="{31D0C4DA-433C-43CB-94C6-818088554AD8}" type="presOf" srcId="{D7B97DFA-2524-41E2-81B7-35A0E961FAB0}" destId="{85B7B64E-503C-4A44-9017-1BA26219D4DB}" srcOrd="0" destOrd="0" presId="urn:microsoft.com/office/officeart/2005/8/layout/radial3"/>
    <dgm:cxn modelId="{2E3DE098-C2F0-4770-8D18-B95FFF8132FD}" type="presOf" srcId="{53A78637-B08F-4E94-B4FA-A1AA046E1AEB}" destId="{FC6D3088-2EF9-44F4-8803-BFA7BEBEF332}" srcOrd="0" destOrd="0" presId="urn:microsoft.com/office/officeart/2005/8/layout/radial3"/>
    <dgm:cxn modelId="{3F56A9FB-245A-4D45-9356-DBF8567037A5}" srcId="{770FF78D-87A8-40B4-A3E0-477FD900CCD0}" destId="{B3AE5FB2-E849-495A-8D27-BCBEE0CC08F2}" srcOrd="3" destOrd="0" parTransId="{35738474-374D-4F30-BCC3-0C28E55A1D70}" sibTransId="{8789D3FD-2A08-4C9A-AAF8-CF3CCAAB9E7A}"/>
    <dgm:cxn modelId="{F306766B-D9FF-443B-9FE8-1591061E075C}" type="presOf" srcId="{A31C4E13-FCA4-48B0-B866-5430F6FD5E2B}" destId="{DFF0F587-1FEE-40C4-973E-E802F20E9778}" srcOrd="0" destOrd="0" presId="urn:microsoft.com/office/officeart/2005/8/layout/radial3"/>
    <dgm:cxn modelId="{270DF044-4554-4282-9216-01023D1DF80D}" type="presOf" srcId="{B01BBAC0-67E4-4173-9C88-A1F111B9C660}" destId="{C0498D14-FAB7-4D52-8078-77C3D1568855}" srcOrd="0" destOrd="0" presId="urn:microsoft.com/office/officeart/2005/8/layout/radial3"/>
    <dgm:cxn modelId="{607401EC-87F4-4799-A0A9-37632479ADC9}" srcId="{A31C4E13-FCA4-48B0-B866-5430F6FD5E2B}" destId="{770FF78D-87A8-40B4-A3E0-477FD900CCD0}" srcOrd="0" destOrd="0" parTransId="{3FA29E57-D874-4CD7-B019-49F28650643E}" sibTransId="{B92F248B-FD9F-4B62-9CE4-73C2EE2B4FDE}"/>
    <dgm:cxn modelId="{476E029B-66F9-4440-BE5E-AEBC7F795887}" srcId="{770FF78D-87A8-40B4-A3E0-477FD900CCD0}" destId="{53A78637-B08F-4E94-B4FA-A1AA046E1AEB}" srcOrd="0" destOrd="0" parTransId="{2026683E-A631-4C43-8D70-DE22B916A813}" sibTransId="{0F34EB96-1B40-495C-9109-04D9DFC2067D}"/>
    <dgm:cxn modelId="{BDB8A9A2-1357-4EC8-974B-9964CEE6C135}" srcId="{770FF78D-87A8-40B4-A3E0-477FD900CCD0}" destId="{B01BBAC0-67E4-4173-9C88-A1F111B9C660}" srcOrd="1" destOrd="0" parTransId="{8B37E618-674B-4FEE-8645-91F897DD76FD}" sibTransId="{2FBFD392-01EF-4DB7-8E50-35D1BFC3D1AD}"/>
    <dgm:cxn modelId="{A6445DFC-108D-4B4D-91C4-4DADA243D3CB}" type="presOf" srcId="{B3AE5FB2-E849-495A-8D27-BCBEE0CC08F2}" destId="{B2EF7F76-4356-4028-B5A4-5CFCCF03A12C}" srcOrd="0" destOrd="0" presId="urn:microsoft.com/office/officeart/2005/8/layout/radial3"/>
    <dgm:cxn modelId="{C8BD089A-B2EC-4D92-AAF0-3382BD760B2C}" type="presParOf" srcId="{DFF0F587-1FEE-40C4-973E-E802F20E9778}" destId="{C5422DB2-CBC5-4D1B-B624-E0F12E3D438D}" srcOrd="0" destOrd="0" presId="urn:microsoft.com/office/officeart/2005/8/layout/radial3"/>
    <dgm:cxn modelId="{A0819D86-8606-4FFE-99D2-3D8BF1C4A15C}" type="presParOf" srcId="{C5422DB2-CBC5-4D1B-B624-E0F12E3D438D}" destId="{4E195D10-EEF8-453B-9DAB-22B028E46E44}" srcOrd="0" destOrd="0" presId="urn:microsoft.com/office/officeart/2005/8/layout/radial3"/>
    <dgm:cxn modelId="{30C17343-E2DE-4B5F-86BD-31AEE7F0FAE7}" type="presParOf" srcId="{C5422DB2-CBC5-4D1B-B624-E0F12E3D438D}" destId="{FC6D3088-2EF9-44F4-8803-BFA7BEBEF332}" srcOrd="1" destOrd="0" presId="urn:microsoft.com/office/officeart/2005/8/layout/radial3"/>
    <dgm:cxn modelId="{99F53EAC-1C26-48D3-87FE-6E523D75D40E}" type="presParOf" srcId="{C5422DB2-CBC5-4D1B-B624-E0F12E3D438D}" destId="{C0498D14-FAB7-4D52-8078-77C3D1568855}" srcOrd="2" destOrd="0" presId="urn:microsoft.com/office/officeart/2005/8/layout/radial3"/>
    <dgm:cxn modelId="{94CFAA36-A5EE-44AB-AEC2-A436C6ECD1FD}" type="presParOf" srcId="{C5422DB2-CBC5-4D1B-B624-E0F12E3D438D}" destId="{85B7B64E-503C-4A44-9017-1BA26219D4DB}" srcOrd="3" destOrd="0" presId="urn:microsoft.com/office/officeart/2005/8/layout/radial3"/>
    <dgm:cxn modelId="{37323CC9-C2C1-4C24-B241-77C80024A321}" type="presParOf" srcId="{C5422DB2-CBC5-4D1B-B624-E0F12E3D438D}" destId="{B2EF7F76-4356-4028-B5A4-5CFCCF03A12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32F56C-58FC-49C7-8700-97E01F7E3DFC}"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2D31C885-719F-47B5-8DEB-456C5EAEAA75}">
      <dgm:prSet phldrT="[Text]" custT="1"/>
      <dgm:spPr/>
      <dgm:t>
        <a:bodyPr/>
        <a:lstStyle/>
        <a:p>
          <a:r>
            <a:rPr lang="en-US" sz="1600" dirty="0" smtClean="0"/>
            <a:t>NASBLA Approved Interactive Course</a:t>
          </a:r>
          <a:endParaRPr lang="en-US" sz="1600" dirty="0"/>
        </a:p>
      </dgm:t>
    </dgm:pt>
    <dgm:pt modelId="{C6C4AF89-69C2-4735-9608-3F5AB8436A07}" type="parTrans" cxnId="{FECCF3C0-89CE-4720-A203-3333B92E5B06}">
      <dgm:prSet/>
      <dgm:spPr/>
      <dgm:t>
        <a:bodyPr/>
        <a:lstStyle/>
        <a:p>
          <a:endParaRPr lang="en-US" sz="2000"/>
        </a:p>
      </dgm:t>
    </dgm:pt>
    <dgm:pt modelId="{AECBBFB1-32D8-4E11-B747-10401764161D}" type="sibTrans" cxnId="{FECCF3C0-89CE-4720-A203-3333B92E5B06}">
      <dgm:prSet/>
      <dgm:spPr/>
      <dgm:t>
        <a:bodyPr/>
        <a:lstStyle/>
        <a:p>
          <a:endParaRPr lang="en-US" sz="2000"/>
        </a:p>
      </dgm:t>
    </dgm:pt>
    <dgm:pt modelId="{93EAB013-609D-4BCC-BF46-6B436BE0132A}">
      <dgm:prSet phldrT="[Text]" custT="1"/>
      <dgm:spPr/>
      <dgm:t>
        <a:bodyPr/>
        <a:lstStyle/>
        <a:p>
          <a:r>
            <a:rPr lang="en-US" sz="1400" dirty="0" smtClean="0"/>
            <a:t>Student Performance Objectives</a:t>
          </a:r>
          <a:endParaRPr lang="en-US" sz="1400" dirty="0"/>
        </a:p>
      </dgm:t>
    </dgm:pt>
    <dgm:pt modelId="{7AB18A27-DF1F-43E7-8C58-BF433B761C4F}" type="parTrans" cxnId="{683DE279-4D57-49C4-B7C5-FDD587508FBE}">
      <dgm:prSet custT="1"/>
      <dgm:spPr/>
      <dgm:t>
        <a:bodyPr/>
        <a:lstStyle/>
        <a:p>
          <a:endParaRPr lang="en-US" sz="1400"/>
        </a:p>
      </dgm:t>
    </dgm:pt>
    <dgm:pt modelId="{B527DBB6-C514-4D71-B8B1-6C78EE1D2224}" type="sibTrans" cxnId="{683DE279-4D57-49C4-B7C5-FDD587508FBE}">
      <dgm:prSet/>
      <dgm:spPr/>
      <dgm:t>
        <a:bodyPr/>
        <a:lstStyle/>
        <a:p>
          <a:endParaRPr lang="en-US" sz="2000"/>
        </a:p>
      </dgm:t>
    </dgm:pt>
    <dgm:pt modelId="{47F1F0A5-5253-4F1A-AC65-044BAA83A301}">
      <dgm:prSet phldrT="[Text]" custT="1"/>
      <dgm:spPr/>
      <dgm:t>
        <a:bodyPr/>
        <a:lstStyle/>
        <a:p>
          <a:r>
            <a:rPr lang="en-US" sz="1400" dirty="0" smtClean="0"/>
            <a:t>Practice and Feedback</a:t>
          </a:r>
          <a:endParaRPr lang="en-US" sz="1400" dirty="0"/>
        </a:p>
      </dgm:t>
    </dgm:pt>
    <dgm:pt modelId="{682112A6-7822-43F4-972D-6F91B0FA0723}" type="parTrans" cxnId="{406B09E0-70CE-4D04-9C97-2B416116D5CF}">
      <dgm:prSet custT="1"/>
      <dgm:spPr/>
      <dgm:t>
        <a:bodyPr/>
        <a:lstStyle/>
        <a:p>
          <a:endParaRPr lang="en-US" sz="1400"/>
        </a:p>
      </dgm:t>
    </dgm:pt>
    <dgm:pt modelId="{C4C96F6F-EBB3-43B6-AB4B-8595ECEE948F}" type="sibTrans" cxnId="{406B09E0-70CE-4D04-9C97-2B416116D5CF}">
      <dgm:prSet/>
      <dgm:spPr/>
      <dgm:t>
        <a:bodyPr/>
        <a:lstStyle/>
        <a:p>
          <a:endParaRPr lang="en-US" sz="2000"/>
        </a:p>
      </dgm:t>
    </dgm:pt>
    <dgm:pt modelId="{753AF832-8815-4DEC-BE35-AC094880D400}">
      <dgm:prSet phldrT="[Text]" custT="1"/>
      <dgm:spPr/>
      <dgm:t>
        <a:bodyPr/>
        <a:lstStyle/>
        <a:p>
          <a:r>
            <a:rPr lang="en-US" sz="1400" dirty="0" smtClean="0"/>
            <a:t>Instructional Strategies</a:t>
          </a:r>
          <a:endParaRPr lang="en-US" sz="1400" dirty="0"/>
        </a:p>
      </dgm:t>
    </dgm:pt>
    <dgm:pt modelId="{F3E87724-6E43-4D67-B951-1002110AF297}" type="parTrans" cxnId="{299E73A9-F5AB-40A8-8DFE-B31509462B30}">
      <dgm:prSet custT="1"/>
      <dgm:spPr/>
      <dgm:t>
        <a:bodyPr/>
        <a:lstStyle/>
        <a:p>
          <a:endParaRPr lang="en-US" sz="1400"/>
        </a:p>
      </dgm:t>
    </dgm:pt>
    <dgm:pt modelId="{28F97308-20D2-4679-A08D-E2E5D0E8F1DC}" type="sibTrans" cxnId="{299E73A9-F5AB-40A8-8DFE-B31509462B30}">
      <dgm:prSet/>
      <dgm:spPr/>
      <dgm:t>
        <a:bodyPr/>
        <a:lstStyle/>
        <a:p>
          <a:endParaRPr lang="en-US" sz="2000"/>
        </a:p>
      </dgm:t>
    </dgm:pt>
    <dgm:pt modelId="{1A7A703A-37FE-4D12-BD9E-8AF8F9822F9D}">
      <dgm:prSet phldrT="[Text]" custT="1"/>
      <dgm:spPr/>
      <dgm:t>
        <a:bodyPr/>
        <a:lstStyle/>
        <a:p>
          <a:r>
            <a:rPr lang="en-US" sz="1400" dirty="0" smtClean="0"/>
            <a:t>Multimedia Features</a:t>
          </a:r>
          <a:endParaRPr lang="en-US" sz="1400" dirty="0"/>
        </a:p>
      </dgm:t>
    </dgm:pt>
    <dgm:pt modelId="{CDAB6FF1-3114-46D3-899D-B521F99F202E}" type="parTrans" cxnId="{3835B403-D926-4066-969E-568D8400F0FE}">
      <dgm:prSet custT="1"/>
      <dgm:spPr/>
      <dgm:t>
        <a:bodyPr/>
        <a:lstStyle/>
        <a:p>
          <a:endParaRPr lang="en-US" sz="1400"/>
        </a:p>
      </dgm:t>
    </dgm:pt>
    <dgm:pt modelId="{9700D209-3B0E-4046-AFFC-7BED8703EA96}" type="sibTrans" cxnId="{3835B403-D926-4066-969E-568D8400F0FE}">
      <dgm:prSet/>
      <dgm:spPr/>
      <dgm:t>
        <a:bodyPr/>
        <a:lstStyle/>
        <a:p>
          <a:endParaRPr lang="en-US" sz="2000"/>
        </a:p>
      </dgm:t>
    </dgm:pt>
    <dgm:pt modelId="{DD076D52-62FF-4937-A8F8-3CE97591A141}" type="pres">
      <dgm:prSet presAssocID="{1332F56C-58FC-49C7-8700-97E01F7E3DFC}" presName="Name0" presStyleCnt="0">
        <dgm:presLayoutVars>
          <dgm:chMax val="1"/>
          <dgm:dir/>
          <dgm:animLvl val="ctr"/>
          <dgm:resizeHandles val="exact"/>
        </dgm:presLayoutVars>
      </dgm:prSet>
      <dgm:spPr/>
      <dgm:t>
        <a:bodyPr/>
        <a:lstStyle/>
        <a:p>
          <a:endParaRPr lang="en-US"/>
        </a:p>
      </dgm:t>
    </dgm:pt>
    <dgm:pt modelId="{E9AF4F28-55C4-498F-B4D3-773A0595DFD4}" type="pres">
      <dgm:prSet presAssocID="{2D31C885-719F-47B5-8DEB-456C5EAEAA75}" presName="centerShape" presStyleLbl="node0" presStyleIdx="0" presStyleCnt="1"/>
      <dgm:spPr/>
      <dgm:t>
        <a:bodyPr/>
        <a:lstStyle/>
        <a:p>
          <a:endParaRPr lang="en-US"/>
        </a:p>
      </dgm:t>
    </dgm:pt>
    <dgm:pt modelId="{CA7B126C-1BBC-4C7B-AA67-8A39A937058A}" type="pres">
      <dgm:prSet presAssocID="{7AB18A27-DF1F-43E7-8C58-BF433B761C4F}" presName="parTrans" presStyleLbl="sibTrans2D1" presStyleIdx="0" presStyleCnt="4" custLinFactY="200000" custLinFactNeighborX="-5222" custLinFactNeighborY="203815"/>
      <dgm:spPr/>
      <dgm:t>
        <a:bodyPr/>
        <a:lstStyle/>
        <a:p>
          <a:endParaRPr lang="en-US"/>
        </a:p>
      </dgm:t>
    </dgm:pt>
    <dgm:pt modelId="{3D174F4C-B381-4689-9B97-1988D4CA8B45}" type="pres">
      <dgm:prSet presAssocID="{7AB18A27-DF1F-43E7-8C58-BF433B761C4F}" presName="connectorText" presStyleLbl="sibTrans2D1" presStyleIdx="0" presStyleCnt="4"/>
      <dgm:spPr/>
      <dgm:t>
        <a:bodyPr/>
        <a:lstStyle/>
        <a:p>
          <a:endParaRPr lang="en-US"/>
        </a:p>
      </dgm:t>
    </dgm:pt>
    <dgm:pt modelId="{D191986B-2117-45DA-B5FE-B0821300212F}" type="pres">
      <dgm:prSet presAssocID="{93EAB013-609D-4BCC-BF46-6B436BE0132A}" presName="node" presStyleLbl="node1" presStyleIdx="0" presStyleCnt="4">
        <dgm:presLayoutVars>
          <dgm:bulletEnabled val="1"/>
        </dgm:presLayoutVars>
      </dgm:prSet>
      <dgm:spPr/>
      <dgm:t>
        <a:bodyPr/>
        <a:lstStyle/>
        <a:p>
          <a:endParaRPr lang="en-US"/>
        </a:p>
      </dgm:t>
    </dgm:pt>
    <dgm:pt modelId="{8693707B-7DFC-481F-9185-8C427492C648}" type="pres">
      <dgm:prSet presAssocID="{682112A6-7822-43F4-972D-6F91B0FA0723}" presName="parTrans" presStyleLbl="sibTrans2D1" presStyleIdx="1" presStyleCnt="4" custLinFactX="-300000" custLinFactNeighborX="-348206" custLinFactNeighborY="5623"/>
      <dgm:spPr/>
      <dgm:t>
        <a:bodyPr/>
        <a:lstStyle/>
        <a:p>
          <a:endParaRPr lang="en-US"/>
        </a:p>
      </dgm:t>
    </dgm:pt>
    <dgm:pt modelId="{E84430FA-303A-4542-A26B-CDDEDA4D8FD1}" type="pres">
      <dgm:prSet presAssocID="{682112A6-7822-43F4-972D-6F91B0FA0723}" presName="connectorText" presStyleLbl="sibTrans2D1" presStyleIdx="1" presStyleCnt="4"/>
      <dgm:spPr/>
      <dgm:t>
        <a:bodyPr/>
        <a:lstStyle/>
        <a:p>
          <a:endParaRPr lang="en-US"/>
        </a:p>
      </dgm:t>
    </dgm:pt>
    <dgm:pt modelId="{FEA1EB8A-9614-4D40-92B0-4E25BC29ED68}" type="pres">
      <dgm:prSet presAssocID="{47F1F0A5-5253-4F1A-AC65-044BAA83A301}" presName="node" presStyleLbl="node1" presStyleIdx="1" presStyleCnt="4">
        <dgm:presLayoutVars>
          <dgm:bulletEnabled val="1"/>
        </dgm:presLayoutVars>
      </dgm:prSet>
      <dgm:spPr/>
      <dgm:t>
        <a:bodyPr/>
        <a:lstStyle/>
        <a:p>
          <a:endParaRPr lang="en-US"/>
        </a:p>
      </dgm:t>
    </dgm:pt>
    <dgm:pt modelId="{FA25DE5A-C782-4C2F-953C-B34D4A57D9EB}" type="pres">
      <dgm:prSet presAssocID="{F3E87724-6E43-4D67-B951-1002110AF297}" presName="parTrans" presStyleLbl="sibTrans2D1" presStyleIdx="2" presStyleCnt="4" custLinFactY="-200000" custLinFactNeighborX="-5222" custLinFactNeighborY="-212543"/>
      <dgm:spPr/>
      <dgm:t>
        <a:bodyPr/>
        <a:lstStyle/>
        <a:p>
          <a:endParaRPr lang="en-US"/>
        </a:p>
      </dgm:t>
    </dgm:pt>
    <dgm:pt modelId="{2347F707-9B3C-4B97-8305-6F6E5F568870}" type="pres">
      <dgm:prSet presAssocID="{F3E87724-6E43-4D67-B951-1002110AF297}" presName="connectorText" presStyleLbl="sibTrans2D1" presStyleIdx="2" presStyleCnt="4"/>
      <dgm:spPr/>
      <dgm:t>
        <a:bodyPr/>
        <a:lstStyle/>
        <a:p>
          <a:endParaRPr lang="en-US"/>
        </a:p>
      </dgm:t>
    </dgm:pt>
    <dgm:pt modelId="{678A6F26-624D-447A-93CC-4C76F6154762}" type="pres">
      <dgm:prSet presAssocID="{753AF832-8815-4DEC-BE35-AC094880D400}" presName="node" presStyleLbl="node1" presStyleIdx="2" presStyleCnt="4">
        <dgm:presLayoutVars>
          <dgm:bulletEnabled val="1"/>
        </dgm:presLayoutVars>
      </dgm:prSet>
      <dgm:spPr/>
      <dgm:t>
        <a:bodyPr/>
        <a:lstStyle/>
        <a:p>
          <a:endParaRPr lang="en-US"/>
        </a:p>
      </dgm:t>
    </dgm:pt>
    <dgm:pt modelId="{91911A51-56AD-4DA4-A3CB-FA9CF1C35E2E}" type="pres">
      <dgm:prSet presAssocID="{CDAB6FF1-3114-46D3-899D-B521F99F202E}" presName="parTrans" presStyleLbl="sibTrans2D1" presStyleIdx="3" presStyleCnt="4" custLinFactX="300000" custLinFactNeighborX="362694" custLinFactNeighborY="5623"/>
      <dgm:spPr/>
      <dgm:t>
        <a:bodyPr/>
        <a:lstStyle/>
        <a:p>
          <a:endParaRPr lang="en-US"/>
        </a:p>
      </dgm:t>
    </dgm:pt>
    <dgm:pt modelId="{60CCEEA6-214E-45AD-B462-85D720022712}" type="pres">
      <dgm:prSet presAssocID="{CDAB6FF1-3114-46D3-899D-B521F99F202E}" presName="connectorText" presStyleLbl="sibTrans2D1" presStyleIdx="3" presStyleCnt="4"/>
      <dgm:spPr/>
      <dgm:t>
        <a:bodyPr/>
        <a:lstStyle/>
        <a:p>
          <a:endParaRPr lang="en-US"/>
        </a:p>
      </dgm:t>
    </dgm:pt>
    <dgm:pt modelId="{C32317B0-2693-4CBA-A564-974FFEA92964}" type="pres">
      <dgm:prSet presAssocID="{1A7A703A-37FE-4D12-BD9E-8AF8F9822F9D}" presName="node" presStyleLbl="node1" presStyleIdx="3" presStyleCnt="4">
        <dgm:presLayoutVars>
          <dgm:bulletEnabled val="1"/>
        </dgm:presLayoutVars>
      </dgm:prSet>
      <dgm:spPr/>
      <dgm:t>
        <a:bodyPr/>
        <a:lstStyle/>
        <a:p>
          <a:endParaRPr lang="en-US"/>
        </a:p>
      </dgm:t>
    </dgm:pt>
  </dgm:ptLst>
  <dgm:cxnLst>
    <dgm:cxn modelId="{A58F86CD-EF8A-4C60-9786-E1819BF22128}" type="presOf" srcId="{2D31C885-719F-47B5-8DEB-456C5EAEAA75}" destId="{E9AF4F28-55C4-498F-B4D3-773A0595DFD4}" srcOrd="0" destOrd="0" presId="urn:microsoft.com/office/officeart/2005/8/layout/radial5"/>
    <dgm:cxn modelId="{3835B403-D926-4066-969E-568D8400F0FE}" srcId="{2D31C885-719F-47B5-8DEB-456C5EAEAA75}" destId="{1A7A703A-37FE-4D12-BD9E-8AF8F9822F9D}" srcOrd="3" destOrd="0" parTransId="{CDAB6FF1-3114-46D3-899D-B521F99F202E}" sibTransId="{9700D209-3B0E-4046-AFFC-7BED8703EA96}"/>
    <dgm:cxn modelId="{34F62E60-F946-4CEE-8522-2A323996308D}" type="presOf" srcId="{CDAB6FF1-3114-46D3-899D-B521F99F202E}" destId="{91911A51-56AD-4DA4-A3CB-FA9CF1C35E2E}" srcOrd="0" destOrd="0" presId="urn:microsoft.com/office/officeart/2005/8/layout/radial5"/>
    <dgm:cxn modelId="{843E0769-021F-40F9-AE39-B60A4D8DFEAD}" type="presOf" srcId="{1A7A703A-37FE-4D12-BD9E-8AF8F9822F9D}" destId="{C32317B0-2693-4CBA-A564-974FFEA92964}" srcOrd="0" destOrd="0" presId="urn:microsoft.com/office/officeart/2005/8/layout/radial5"/>
    <dgm:cxn modelId="{F6495AC3-B1CB-435E-A36D-99CC7FA5333A}" type="presOf" srcId="{CDAB6FF1-3114-46D3-899D-B521F99F202E}" destId="{60CCEEA6-214E-45AD-B462-85D720022712}" srcOrd="1" destOrd="0" presId="urn:microsoft.com/office/officeart/2005/8/layout/radial5"/>
    <dgm:cxn modelId="{6F988D3F-0F6C-44AE-AA1F-CBDA23FF8A78}" type="presOf" srcId="{682112A6-7822-43F4-972D-6F91B0FA0723}" destId="{8693707B-7DFC-481F-9185-8C427492C648}" srcOrd="0" destOrd="0" presId="urn:microsoft.com/office/officeart/2005/8/layout/radial5"/>
    <dgm:cxn modelId="{C8C579FF-F21B-4601-8004-111D878A74F6}" type="presOf" srcId="{F3E87724-6E43-4D67-B951-1002110AF297}" destId="{2347F707-9B3C-4B97-8305-6F6E5F568870}" srcOrd="1" destOrd="0" presId="urn:microsoft.com/office/officeart/2005/8/layout/radial5"/>
    <dgm:cxn modelId="{1418060B-53D8-425D-A5B0-388ED879C2DC}" type="presOf" srcId="{47F1F0A5-5253-4F1A-AC65-044BAA83A301}" destId="{FEA1EB8A-9614-4D40-92B0-4E25BC29ED68}" srcOrd="0" destOrd="0" presId="urn:microsoft.com/office/officeart/2005/8/layout/radial5"/>
    <dgm:cxn modelId="{92F0573B-9D35-4DFE-81CE-FF69000F82AC}" type="presOf" srcId="{753AF832-8815-4DEC-BE35-AC094880D400}" destId="{678A6F26-624D-447A-93CC-4C76F6154762}" srcOrd="0" destOrd="0" presId="urn:microsoft.com/office/officeart/2005/8/layout/radial5"/>
    <dgm:cxn modelId="{29BDC03F-EA02-4C3A-B0CD-DEA25120ED69}" type="presOf" srcId="{F3E87724-6E43-4D67-B951-1002110AF297}" destId="{FA25DE5A-C782-4C2F-953C-B34D4A57D9EB}" srcOrd="0" destOrd="0" presId="urn:microsoft.com/office/officeart/2005/8/layout/radial5"/>
    <dgm:cxn modelId="{5C343813-644B-4280-AA43-127993CC3D2E}" type="presOf" srcId="{1332F56C-58FC-49C7-8700-97E01F7E3DFC}" destId="{DD076D52-62FF-4937-A8F8-3CE97591A141}" srcOrd="0" destOrd="0" presId="urn:microsoft.com/office/officeart/2005/8/layout/radial5"/>
    <dgm:cxn modelId="{683DE279-4D57-49C4-B7C5-FDD587508FBE}" srcId="{2D31C885-719F-47B5-8DEB-456C5EAEAA75}" destId="{93EAB013-609D-4BCC-BF46-6B436BE0132A}" srcOrd="0" destOrd="0" parTransId="{7AB18A27-DF1F-43E7-8C58-BF433B761C4F}" sibTransId="{B527DBB6-C514-4D71-B8B1-6C78EE1D2224}"/>
    <dgm:cxn modelId="{299E73A9-F5AB-40A8-8DFE-B31509462B30}" srcId="{2D31C885-719F-47B5-8DEB-456C5EAEAA75}" destId="{753AF832-8815-4DEC-BE35-AC094880D400}" srcOrd="2" destOrd="0" parTransId="{F3E87724-6E43-4D67-B951-1002110AF297}" sibTransId="{28F97308-20D2-4679-A08D-E2E5D0E8F1DC}"/>
    <dgm:cxn modelId="{36889934-8A59-41C5-8C02-EC9780E1DA4F}" type="presOf" srcId="{93EAB013-609D-4BCC-BF46-6B436BE0132A}" destId="{D191986B-2117-45DA-B5FE-B0821300212F}" srcOrd="0" destOrd="0" presId="urn:microsoft.com/office/officeart/2005/8/layout/radial5"/>
    <dgm:cxn modelId="{0645FFBA-177E-43E0-BD7A-5E3EA4ECB40F}" type="presOf" srcId="{682112A6-7822-43F4-972D-6F91B0FA0723}" destId="{E84430FA-303A-4542-A26B-CDDEDA4D8FD1}" srcOrd="1" destOrd="0" presId="urn:microsoft.com/office/officeart/2005/8/layout/radial5"/>
    <dgm:cxn modelId="{52358BF1-449C-4FF9-BFCB-6F1628F30CD6}" type="presOf" srcId="{7AB18A27-DF1F-43E7-8C58-BF433B761C4F}" destId="{CA7B126C-1BBC-4C7B-AA67-8A39A937058A}" srcOrd="0" destOrd="0" presId="urn:microsoft.com/office/officeart/2005/8/layout/radial5"/>
    <dgm:cxn modelId="{6FD23B1E-5E37-4349-A1CF-C1D7DA0DE5CF}" type="presOf" srcId="{7AB18A27-DF1F-43E7-8C58-BF433B761C4F}" destId="{3D174F4C-B381-4689-9B97-1988D4CA8B45}" srcOrd="1" destOrd="0" presId="urn:microsoft.com/office/officeart/2005/8/layout/radial5"/>
    <dgm:cxn modelId="{406B09E0-70CE-4D04-9C97-2B416116D5CF}" srcId="{2D31C885-719F-47B5-8DEB-456C5EAEAA75}" destId="{47F1F0A5-5253-4F1A-AC65-044BAA83A301}" srcOrd="1" destOrd="0" parTransId="{682112A6-7822-43F4-972D-6F91B0FA0723}" sibTransId="{C4C96F6F-EBB3-43B6-AB4B-8595ECEE948F}"/>
    <dgm:cxn modelId="{FECCF3C0-89CE-4720-A203-3333B92E5B06}" srcId="{1332F56C-58FC-49C7-8700-97E01F7E3DFC}" destId="{2D31C885-719F-47B5-8DEB-456C5EAEAA75}" srcOrd="0" destOrd="0" parTransId="{C6C4AF89-69C2-4735-9608-3F5AB8436A07}" sibTransId="{AECBBFB1-32D8-4E11-B747-10401764161D}"/>
    <dgm:cxn modelId="{75285C33-C648-4435-B9F6-6709350686F4}" type="presParOf" srcId="{DD076D52-62FF-4937-A8F8-3CE97591A141}" destId="{E9AF4F28-55C4-498F-B4D3-773A0595DFD4}" srcOrd="0" destOrd="0" presId="urn:microsoft.com/office/officeart/2005/8/layout/radial5"/>
    <dgm:cxn modelId="{08BBD91B-1B44-48B6-8780-CFF760F2269B}" type="presParOf" srcId="{DD076D52-62FF-4937-A8F8-3CE97591A141}" destId="{CA7B126C-1BBC-4C7B-AA67-8A39A937058A}" srcOrd="1" destOrd="0" presId="urn:microsoft.com/office/officeart/2005/8/layout/radial5"/>
    <dgm:cxn modelId="{4ED43C72-4FE7-450E-A0BF-3E2A16A5B90A}" type="presParOf" srcId="{CA7B126C-1BBC-4C7B-AA67-8A39A937058A}" destId="{3D174F4C-B381-4689-9B97-1988D4CA8B45}" srcOrd="0" destOrd="0" presId="urn:microsoft.com/office/officeart/2005/8/layout/radial5"/>
    <dgm:cxn modelId="{10681CAD-ADA5-4F1B-B852-3373B68480C2}" type="presParOf" srcId="{DD076D52-62FF-4937-A8F8-3CE97591A141}" destId="{D191986B-2117-45DA-B5FE-B0821300212F}" srcOrd="2" destOrd="0" presId="urn:microsoft.com/office/officeart/2005/8/layout/radial5"/>
    <dgm:cxn modelId="{B12B5D29-74CD-4C31-B24A-4B980BED1A4B}" type="presParOf" srcId="{DD076D52-62FF-4937-A8F8-3CE97591A141}" destId="{8693707B-7DFC-481F-9185-8C427492C648}" srcOrd="3" destOrd="0" presId="urn:microsoft.com/office/officeart/2005/8/layout/radial5"/>
    <dgm:cxn modelId="{27344928-A5CE-414E-9670-F67A31E40CDF}" type="presParOf" srcId="{8693707B-7DFC-481F-9185-8C427492C648}" destId="{E84430FA-303A-4542-A26B-CDDEDA4D8FD1}" srcOrd="0" destOrd="0" presId="urn:microsoft.com/office/officeart/2005/8/layout/radial5"/>
    <dgm:cxn modelId="{DE203013-86BE-441B-8AFA-FDFD1130C6A6}" type="presParOf" srcId="{DD076D52-62FF-4937-A8F8-3CE97591A141}" destId="{FEA1EB8A-9614-4D40-92B0-4E25BC29ED68}" srcOrd="4" destOrd="0" presId="urn:microsoft.com/office/officeart/2005/8/layout/radial5"/>
    <dgm:cxn modelId="{7AECE6FE-13F5-45E2-B76D-DD734323F3B8}" type="presParOf" srcId="{DD076D52-62FF-4937-A8F8-3CE97591A141}" destId="{FA25DE5A-C782-4C2F-953C-B34D4A57D9EB}" srcOrd="5" destOrd="0" presId="urn:microsoft.com/office/officeart/2005/8/layout/radial5"/>
    <dgm:cxn modelId="{531A2EB3-4E54-4C07-8038-AC15264679E7}" type="presParOf" srcId="{FA25DE5A-C782-4C2F-953C-B34D4A57D9EB}" destId="{2347F707-9B3C-4B97-8305-6F6E5F568870}" srcOrd="0" destOrd="0" presId="urn:microsoft.com/office/officeart/2005/8/layout/radial5"/>
    <dgm:cxn modelId="{4BD96089-33EA-4D5A-8D04-8D6F71F8C5F1}" type="presParOf" srcId="{DD076D52-62FF-4937-A8F8-3CE97591A141}" destId="{678A6F26-624D-447A-93CC-4C76F6154762}" srcOrd="6" destOrd="0" presId="urn:microsoft.com/office/officeart/2005/8/layout/radial5"/>
    <dgm:cxn modelId="{786BE7B8-5B0E-4DF1-9488-1E6B961E4B99}" type="presParOf" srcId="{DD076D52-62FF-4937-A8F8-3CE97591A141}" destId="{91911A51-56AD-4DA4-A3CB-FA9CF1C35E2E}" srcOrd="7" destOrd="0" presId="urn:microsoft.com/office/officeart/2005/8/layout/radial5"/>
    <dgm:cxn modelId="{B17F98F9-D871-48A9-A0AB-7D269ED1DA69}" type="presParOf" srcId="{91911A51-56AD-4DA4-A3CB-FA9CF1C35E2E}" destId="{60CCEEA6-214E-45AD-B462-85D720022712}" srcOrd="0" destOrd="0" presId="urn:microsoft.com/office/officeart/2005/8/layout/radial5"/>
    <dgm:cxn modelId="{E9A78DF1-606B-4730-B1EA-EDF70875297C}" type="presParOf" srcId="{DD076D52-62FF-4937-A8F8-3CE97591A141}" destId="{C32317B0-2693-4CBA-A564-974FFEA9296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F4F28-55C4-498F-B4D3-773A0595DFD4}">
      <dsp:nvSpPr>
        <dsp:cNvPr id="0" name=""/>
        <dsp:cNvSpPr/>
      </dsp:nvSpPr>
      <dsp:spPr>
        <a:xfrm>
          <a:off x="3042827"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NASBLA Approved Interactive Course</a:t>
          </a:r>
          <a:endParaRPr lang="en-US" sz="1600" kern="1200" dirty="0"/>
        </a:p>
      </dsp:txBody>
      <dsp:txXfrm>
        <a:off x="3245208" y="2140309"/>
        <a:ext cx="977181" cy="977181"/>
      </dsp:txXfrm>
    </dsp:sp>
    <dsp:sp modelId="{CA7B126C-1BBC-4C7B-AA67-8A39A937058A}">
      <dsp:nvSpPr>
        <dsp:cNvPr id="0" name=""/>
        <dsp:cNvSpPr/>
      </dsp:nvSpPr>
      <dsp:spPr>
        <a:xfrm rot="16200000">
          <a:off x="3571778" y="3331878"/>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15788" y="3469860"/>
        <a:ext cx="205379" cy="281916"/>
      </dsp:txXfrm>
    </dsp:sp>
    <dsp:sp modelId="{D191986B-2117-45DA-B5FE-B0821300212F}">
      <dsp:nvSpPr>
        <dsp:cNvPr id="0" name=""/>
        <dsp:cNvSpPr/>
      </dsp:nvSpPr>
      <dsp:spPr>
        <a:xfrm>
          <a:off x="3042827" y="2401"/>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Student Performance Objectives</a:t>
          </a:r>
          <a:endParaRPr lang="en-US" sz="1400" kern="1200" dirty="0"/>
        </a:p>
      </dsp:txBody>
      <dsp:txXfrm>
        <a:off x="3245208" y="204782"/>
        <a:ext cx="977181" cy="977181"/>
      </dsp:txXfrm>
    </dsp:sp>
    <dsp:sp modelId="{8693707B-7DFC-481F-9185-8C427492C648}">
      <dsp:nvSpPr>
        <dsp:cNvPr id="0" name=""/>
        <dsp:cNvSpPr/>
      </dsp:nvSpPr>
      <dsp:spPr>
        <a:xfrm>
          <a:off x="2644727" y="2420389"/>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644727" y="2514361"/>
        <a:ext cx="205379" cy="281916"/>
      </dsp:txXfrm>
    </dsp:sp>
    <dsp:sp modelId="{FEA1EB8A-9614-4D40-92B0-4E25BC29ED68}">
      <dsp:nvSpPr>
        <dsp:cNvPr id="0" name=""/>
        <dsp:cNvSpPr/>
      </dsp:nvSpPr>
      <dsp:spPr>
        <a:xfrm>
          <a:off x="4978354"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Practice and Feedback</a:t>
          </a:r>
          <a:endParaRPr lang="en-US" sz="1400" kern="1200" dirty="0"/>
        </a:p>
      </dsp:txBody>
      <dsp:txXfrm>
        <a:off x="5180735" y="2140309"/>
        <a:ext cx="977181" cy="977181"/>
      </dsp:txXfrm>
    </dsp:sp>
    <dsp:sp modelId="{FA25DE5A-C782-4C2F-953C-B34D4A57D9EB}">
      <dsp:nvSpPr>
        <dsp:cNvPr id="0" name=""/>
        <dsp:cNvSpPr/>
      </dsp:nvSpPr>
      <dsp:spPr>
        <a:xfrm rot="5400000">
          <a:off x="3571778" y="1415051"/>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15788" y="1465013"/>
        <a:ext cx="205379" cy="281916"/>
      </dsp:txXfrm>
    </dsp:sp>
    <dsp:sp modelId="{678A6F26-624D-447A-93CC-4C76F6154762}">
      <dsp:nvSpPr>
        <dsp:cNvPr id="0" name=""/>
        <dsp:cNvSpPr/>
      </dsp:nvSpPr>
      <dsp:spPr>
        <a:xfrm>
          <a:off x="3042827" y="3873455"/>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Instructional Strategies</a:t>
          </a:r>
          <a:endParaRPr lang="en-US" sz="1400" kern="1200" dirty="0"/>
        </a:p>
      </dsp:txBody>
      <dsp:txXfrm>
        <a:off x="3245208" y="4075836"/>
        <a:ext cx="977181" cy="977181"/>
      </dsp:txXfrm>
    </dsp:sp>
    <dsp:sp modelId="{91911A51-56AD-4DA4-A3CB-FA9CF1C35E2E}">
      <dsp:nvSpPr>
        <dsp:cNvPr id="0" name=""/>
        <dsp:cNvSpPr/>
      </dsp:nvSpPr>
      <dsp:spPr>
        <a:xfrm rot="10800000">
          <a:off x="4571979" y="2420389"/>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4659999" y="2514361"/>
        <a:ext cx="205379" cy="281916"/>
      </dsp:txXfrm>
    </dsp:sp>
    <dsp:sp modelId="{C32317B0-2693-4CBA-A564-974FFEA92964}">
      <dsp:nvSpPr>
        <dsp:cNvPr id="0" name=""/>
        <dsp:cNvSpPr/>
      </dsp:nvSpPr>
      <dsp:spPr>
        <a:xfrm>
          <a:off x="1107300"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Multimedia Features</a:t>
          </a:r>
          <a:endParaRPr lang="en-US" sz="1400" kern="1200" dirty="0"/>
        </a:p>
      </dsp:txBody>
      <dsp:txXfrm>
        <a:off x="1309681" y="2140309"/>
        <a:ext cx="977181" cy="977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45757-7855-4611-9CFD-B66EF332E933}">
      <dsp:nvSpPr>
        <dsp:cNvPr id="0" name=""/>
        <dsp:cNvSpPr/>
      </dsp:nvSpPr>
      <dsp:spPr>
        <a:xfrm>
          <a:off x="2667000" y="0"/>
          <a:ext cx="1066800" cy="685800"/>
        </a:xfrm>
        <a:prstGeom prst="trapezoid">
          <a:avLst>
            <a:gd name="adj" fmla="val 77778"/>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US" sz="1900" b="1" kern="1200" dirty="0" smtClean="0">
            <a:solidFill>
              <a:schemeClr val="bg1"/>
            </a:solidFill>
          </a:endParaRPr>
        </a:p>
        <a:p>
          <a:pPr lvl="0" algn="ctr" defTabSz="844550">
            <a:lnSpc>
              <a:spcPct val="90000"/>
            </a:lnSpc>
            <a:spcBef>
              <a:spcPct val="0"/>
            </a:spcBef>
            <a:spcAft>
              <a:spcPct val="35000"/>
            </a:spcAft>
          </a:pPr>
          <a:r>
            <a:rPr lang="en-US" sz="1900" b="1" kern="1200" dirty="0" smtClean="0">
              <a:solidFill>
                <a:schemeClr val="bg1"/>
              </a:solidFill>
            </a:rPr>
            <a:t>create</a:t>
          </a:r>
        </a:p>
      </dsp:txBody>
      <dsp:txXfrm>
        <a:off x="2667000" y="0"/>
        <a:ext cx="1066800" cy="685800"/>
      </dsp:txXfrm>
    </dsp:sp>
    <dsp:sp modelId="{7D39F8FE-AF9B-4F47-9172-66FCC8E1E9C2}">
      <dsp:nvSpPr>
        <dsp:cNvPr id="0" name=""/>
        <dsp:cNvSpPr/>
      </dsp:nvSpPr>
      <dsp:spPr>
        <a:xfrm>
          <a:off x="2133600" y="685800"/>
          <a:ext cx="2133600" cy="685800"/>
        </a:xfrm>
        <a:prstGeom prst="trapezoid">
          <a:avLst>
            <a:gd name="adj" fmla="val 77778"/>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evaluate</a:t>
          </a:r>
        </a:p>
      </dsp:txBody>
      <dsp:txXfrm>
        <a:off x="2506980" y="685800"/>
        <a:ext cx="1386840" cy="685800"/>
      </dsp:txXfrm>
    </dsp:sp>
    <dsp:sp modelId="{0456EE8E-9834-4053-B03F-1390F58C06A8}">
      <dsp:nvSpPr>
        <dsp:cNvPr id="0" name=""/>
        <dsp:cNvSpPr/>
      </dsp:nvSpPr>
      <dsp:spPr>
        <a:xfrm>
          <a:off x="1600199" y="1371600"/>
          <a:ext cx="3200400" cy="685800"/>
        </a:xfrm>
        <a:prstGeom prst="trapezoid">
          <a:avLst>
            <a:gd name="adj" fmla="val 77778"/>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analyze</a:t>
          </a:r>
        </a:p>
      </dsp:txBody>
      <dsp:txXfrm>
        <a:off x="2160269" y="1371600"/>
        <a:ext cx="2080260" cy="685800"/>
      </dsp:txXfrm>
    </dsp:sp>
    <dsp:sp modelId="{90A31689-7907-44B7-9000-9E7D58F30DB8}">
      <dsp:nvSpPr>
        <dsp:cNvPr id="0" name=""/>
        <dsp:cNvSpPr/>
      </dsp:nvSpPr>
      <dsp:spPr>
        <a:xfrm>
          <a:off x="1066799" y="2057400"/>
          <a:ext cx="4267200" cy="685800"/>
        </a:xfrm>
        <a:prstGeom prst="trapezoid">
          <a:avLst>
            <a:gd name="adj" fmla="val 77778"/>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apply</a:t>
          </a:r>
        </a:p>
      </dsp:txBody>
      <dsp:txXfrm>
        <a:off x="1813559" y="2057400"/>
        <a:ext cx="2773680" cy="685800"/>
      </dsp:txXfrm>
    </dsp:sp>
    <dsp:sp modelId="{D73C9C77-3D0C-46C7-917E-CD45329D6F48}">
      <dsp:nvSpPr>
        <dsp:cNvPr id="0" name=""/>
        <dsp:cNvSpPr/>
      </dsp:nvSpPr>
      <dsp:spPr>
        <a:xfrm>
          <a:off x="533399" y="2743199"/>
          <a:ext cx="5334000" cy="685800"/>
        </a:xfrm>
        <a:prstGeom prst="trapezoid">
          <a:avLst>
            <a:gd name="adj" fmla="val 77778"/>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understand</a:t>
          </a:r>
          <a:endParaRPr lang="en-US" sz="1900" b="1" kern="1200" dirty="0">
            <a:solidFill>
              <a:schemeClr val="bg1"/>
            </a:solidFill>
          </a:endParaRPr>
        </a:p>
      </dsp:txBody>
      <dsp:txXfrm>
        <a:off x="1466849" y="2743199"/>
        <a:ext cx="3467100" cy="685800"/>
      </dsp:txXfrm>
    </dsp:sp>
    <dsp:sp modelId="{C896D79E-3658-4AFE-AF0A-C8CF0DA4C9FF}">
      <dsp:nvSpPr>
        <dsp:cNvPr id="0" name=""/>
        <dsp:cNvSpPr/>
      </dsp:nvSpPr>
      <dsp:spPr>
        <a:xfrm>
          <a:off x="0" y="3428999"/>
          <a:ext cx="6400800" cy="685800"/>
        </a:xfrm>
        <a:prstGeom prst="trapezoid">
          <a:avLst>
            <a:gd name="adj" fmla="val 77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remember</a:t>
          </a:r>
          <a:endParaRPr lang="en-US" sz="1900" b="1" kern="1200" dirty="0">
            <a:solidFill>
              <a:schemeClr val="bg1"/>
            </a:solidFill>
          </a:endParaRPr>
        </a:p>
      </dsp:txBody>
      <dsp:txXfrm>
        <a:off x="1120139" y="3428999"/>
        <a:ext cx="4160520" cy="685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0923-A808-400C-8641-668B65CCA15C}">
      <dsp:nvSpPr>
        <dsp:cNvPr id="0" name=""/>
        <dsp:cNvSpPr/>
      </dsp:nvSpPr>
      <dsp:spPr>
        <a:xfrm>
          <a:off x="2186582" y="1119782"/>
          <a:ext cx="2789634" cy="2789634"/>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Student Performance Objective (SPO)</a:t>
          </a:r>
          <a:endParaRPr lang="en-US" sz="1600" b="1" kern="1200" dirty="0"/>
        </a:p>
      </dsp:txBody>
      <dsp:txXfrm>
        <a:off x="2595114" y="1528314"/>
        <a:ext cx="1972570" cy="1972570"/>
      </dsp:txXfrm>
    </dsp:sp>
    <dsp:sp modelId="{DF357A1F-DD8B-464E-AA80-07A2A480CA4B}">
      <dsp:nvSpPr>
        <dsp:cNvPr id="0" name=""/>
        <dsp:cNvSpPr/>
      </dsp:nvSpPr>
      <dsp:spPr>
        <a:xfrm>
          <a:off x="2883991" y="497"/>
          <a:ext cx="1394817" cy="139481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Define an “Actor”</a:t>
          </a:r>
          <a:endParaRPr lang="en-US" sz="1600" b="1" kern="1200" dirty="0"/>
        </a:p>
      </dsp:txBody>
      <dsp:txXfrm>
        <a:off x="3088257" y="204763"/>
        <a:ext cx="986285" cy="986285"/>
      </dsp:txXfrm>
    </dsp:sp>
    <dsp:sp modelId="{1899ECCF-03EC-4B7F-8D45-DF85910C1AE7}">
      <dsp:nvSpPr>
        <dsp:cNvPr id="0" name=""/>
        <dsp:cNvSpPr/>
      </dsp:nvSpPr>
      <dsp:spPr>
        <a:xfrm>
          <a:off x="4700684" y="1817191"/>
          <a:ext cx="1394817" cy="139481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Define Action Word or Behavior</a:t>
          </a:r>
          <a:endParaRPr lang="en-US" sz="1600" b="1" kern="1200" dirty="0"/>
        </a:p>
      </dsp:txBody>
      <dsp:txXfrm>
        <a:off x="4904950" y="2021457"/>
        <a:ext cx="986285" cy="986285"/>
      </dsp:txXfrm>
    </dsp:sp>
    <dsp:sp modelId="{E149F595-1897-487D-9C82-430B35D901D4}">
      <dsp:nvSpPr>
        <dsp:cNvPr id="0" name=""/>
        <dsp:cNvSpPr/>
      </dsp:nvSpPr>
      <dsp:spPr>
        <a:xfrm>
          <a:off x="2883991" y="3633884"/>
          <a:ext cx="1394817" cy="139481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Define Condition of the  lesson</a:t>
          </a:r>
          <a:endParaRPr lang="en-US" sz="1600" b="1" kern="1200" dirty="0"/>
        </a:p>
      </dsp:txBody>
      <dsp:txXfrm>
        <a:off x="3088257" y="3838150"/>
        <a:ext cx="986285" cy="986285"/>
      </dsp:txXfrm>
    </dsp:sp>
    <dsp:sp modelId="{91F0AB59-4DFE-4F9B-AD41-54B05B213DC6}">
      <dsp:nvSpPr>
        <dsp:cNvPr id="0" name=""/>
        <dsp:cNvSpPr/>
      </dsp:nvSpPr>
      <dsp:spPr>
        <a:xfrm>
          <a:off x="1067297" y="1817191"/>
          <a:ext cx="1394817" cy="139481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Measure Learning</a:t>
          </a:r>
          <a:endParaRPr lang="en-US" sz="1600" b="1" kern="1200" dirty="0"/>
        </a:p>
      </dsp:txBody>
      <dsp:txXfrm>
        <a:off x="1271563" y="2021457"/>
        <a:ext cx="986285" cy="986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95D10-EEF8-453B-9DAB-22B028E46E44}">
      <dsp:nvSpPr>
        <dsp:cNvPr id="0" name=""/>
        <dsp:cNvSpPr/>
      </dsp:nvSpPr>
      <dsp:spPr>
        <a:xfrm>
          <a:off x="1961852" y="933152"/>
          <a:ext cx="2324695" cy="2324695"/>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Student Performance Objective (SPO)</a:t>
          </a:r>
          <a:endParaRPr lang="en-US" sz="1200" b="1" kern="1200" dirty="0"/>
        </a:p>
      </dsp:txBody>
      <dsp:txXfrm>
        <a:off x="2302296" y="1273596"/>
        <a:ext cx="1643807" cy="1643807"/>
      </dsp:txXfrm>
    </dsp:sp>
    <dsp:sp modelId="{FC6D3088-2EF9-44F4-8803-BFA7BEBEF332}">
      <dsp:nvSpPr>
        <dsp:cNvPr id="0" name=""/>
        <dsp:cNvSpPr/>
      </dsp:nvSpPr>
      <dsp:spPr>
        <a:xfrm>
          <a:off x="2543026" y="414"/>
          <a:ext cx="1162347" cy="116234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Define an “Actor”</a:t>
          </a:r>
          <a:endParaRPr lang="en-US" sz="1400" b="1" kern="1200" dirty="0"/>
        </a:p>
      </dsp:txBody>
      <dsp:txXfrm>
        <a:off x="2713248" y="170636"/>
        <a:ext cx="821903" cy="821903"/>
      </dsp:txXfrm>
    </dsp:sp>
    <dsp:sp modelId="{C0498D14-FAB7-4D52-8078-77C3D1568855}">
      <dsp:nvSpPr>
        <dsp:cNvPr id="0" name=""/>
        <dsp:cNvSpPr/>
      </dsp:nvSpPr>
      <dsp:spPr>
        <a:xfrm>
          <a:off x="4056937" y="1514326"/>
          <a:ext cx="1162347" cy="116234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Action Word or Behavior</a:t>
          </a:r>
          <a:endParaRPr lang="en-US" sz="1200" b="1" kern="1200" dirty="0"/>
        </a:p>
      </dsp:txBody>
      <dsp:txXfrm>
        <a:off x="4227159" y="1684548"/>
        <a:ext cx="821903" cy="821903"/>
      </dsp:txXfrm>
    </dsp:sp>
    <dsp:sp modelId="{85B7B64E-503C-4A44-9017-1BA26219D4DB}">
      <dsp:nvSpPr>
        <dsp:cNvPr id="0" name=""/>
        <dsp:cNvSpPr/>
      </dsp:nvSpPr>
      <dsp:spPr>
        <a:xfrm>
          <a:off x="2543026" y="3028237"/>
          <a:ext cx="1162347" cy="116234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Condition of the  lesson</a:t>
          </a:r>
          <a:endParaRPr lang="en-US" sz="1200" b="1" kern="1200" dirty="0"/>
        </a:p>
      </dsp:txBody>
      <dsp:txXfrm>
        <a:off x="2713248" y="3198459"/>
        <a:ext cx="821903" cy="821903"/>
      </dsp:txXfrm>
    </dsp:sp>
    <dsp:sp modelId="{B2EF7F76-4356-4028-B5A4-5CFCCF03A12C}">
      <dsp:nvSpPr>
        <dsp:cNvPr id="0" name=""/>
        <dsp:cNvSpPr/>
      </dsp:nvSpPr>
      <dsp:spPr>
        <a:xfrm>
          <a:off x="1029114" y="1514326"/>
          <a:ext cx="1162347" cy="1162347"/>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Measure Learning</a:t>
          </a:r>
          <a:endParaRPr lang="en-US" sz="1200" b="1" kern="1200" dirty="0"/>
        </a:p>
      </dsp:txBody>
      <dsp:txXfrm>
        <a:off x="1199336" y="1684548"/>
        <a:ext cx="821903" cy="8219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95D10-EEF8-453B-9DAB-22B028E46E44}">
      <dsp:nvSpPr>
        <dsp:cNvPr id="0" name=""/>
        <dsp:cNvSpPr/>
      </dsp:nvSpPr>
      <dsp:spPr>
        <a:xfrm>
          <a:off x="1704316" y="803445"/>
          <a:ext cx="2001566" cy="2001566"/>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Student Performance Objective (SPO)</a:t>
          </a:r>
          <a:endParaRPr lang="en-US" sz="1200" b="1" kern="1200" dirty="0"/>
        </a:p>
      </dsp:txBody>
      <dsp:txXfrm>
        <a:off x="1997439" y="1096568"/>
        <a:ext cx="1415320" cy="1415320"/>
      </dsp:txXfrm>
    </dsp:sp>
    <dsp:sp modelId="{FC6D3088-2EF9-44F4-8803-BFA7BEBEF332}">
      <dsp:nvSpPr>
        <dsp:cNvPr id="0" name=""/>
        <dsp:cNvSpPr/>
      </dsp:nvSpPr>
      <dsp:spPr>
        <a:xfrm>
          <a:off x="2204708" y="35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Define an “Actor”</a:t>
          </a:r>
          <a:endParaRPr lang="en-US" sz="1400" b="1" kern="1200" dirty="0"/>
        </a:p>
      </dsp:txBody>
      <dsp:txXfrm>
        <a:off x="2351269" y="146918"/>
        <a:ext cx="707661" cy="707661"/>
      </dsp:txXfrm>
    </dsp:sp>
    <dsp:sp modelId="{C0498D14-FAB7-4D52-8078-77C3D1568855}">
      <dsp:nvSpPr>
        <dsp:cNvPr id="0" name=""/>
        <dsp:cNvSpPr/>
      </dsp:nvSpPr>
      <dsp:spPr>
        <a:xfrm>
          <a:off x="3508188" y="130383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Action Word or Behavior</a:t>
          </a:r>
          <a:endParaRPr lang="en-US" sz="1200" b="1" kern="1200" dirty="0"/>
        </a:p>
      </dsp:txBody>
      <dsp:txXfrm>
        <a:off x="3654749" y="1450398"/>
        <a:ext cx="707661" cy="707661"/>
      </dsp:txXfrm>
    </dsp:sp>
    <dsp:sp modelId="{85B7B64E-503C-4A44-9017-1BA26219D4DB}">
      <dsp:nvSpPr>
        <dsp:cNvPr id="0" name=""/>
        <dsp:cNvSpPr/>
      </dsp:nvSpPr>
      <dsp:spPr>
        <a:xfrm>
          <a:off x="2204708" y="260731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Condition of the  lesson</a:t>
          </a:r>
          <a:endParaRPr lang="en-US" sz="1200" b="1" kern="1200" dirty="0"/>
        </a:p>
      </dsp:txBody>
      <dsp:txXfrm>
        <a:off x="2351269" y="2753878"/>
        <a:ext cx="707661" cy="707661"/>
      </dsp:txXfrm>
    </dsp:sp>
    <dsp:sp modelId="{B2EF7F76-4356-4028-B5A4-5CFCCF03A12C}">
      <dsp:nvSpPr>
        <dsp:cNvPr id="0" name=""/>
        <dsp:cNvSpPr/>
      </dsp:nvSpPr>
      <dsp:spPr>
        <a:xfrm>
          <a:off x="901228" y="130383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Measure Learning</a:t>
          </a:r>
          <a:endParaRPr lang="en-US" sz="1200" b="1" kern="1200" dirty="0"/>
        </a:p>
      </dsp:txBody>
      <dsp:txXfrm>
        <a:off x="1047789" y="1450398"/>
        <a:ext cx="707661" cy="7076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95D10-EEF8-453B-9DAB-22B028E46E44}">
      <dsp:nvSpPr>
        <dsp:cNvPr id="0" name=""/>
        <dsp:cNvSpPr/>
      </dsp:nvSpPr>
      <dsp:spPr>
        <a:xfrm>
          <a:off x="1704316" y="803445"/>
          <a:ext cx="2001566" cy="2001566"/>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Student Performance Objective (SPO)</a:t>
          </a:r>
          <a:endParaRPr lang="en-US" sz="1200" b="1" kern="1200" dirty="0"/>
        </a:p>
      </dsp:txBody>
      <dsp:txXfrm>
        <a:off x="1997439" y="1096568"/>
        <a:ext cx="1415320" cy="1415320"/>
      </dsp:txXfrm>
    </dsp:sp>
    <dsp:sp modelId="{FC6D3088-2EF9-44F4-8803-BFA7BEBEF332}">
      <dsp:nvSpPr>
        <dsp:cNvPr id="0" name=""/>
        <dsp:cNvSpPr/>
      </dsp:nvSpPr>
      <dsp:spPr>
        <a:xfrm>
          <a:off x="2204708" y="35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Define an “Actor”</a:t>
          </a:r>
          <a:endParaRPr lang="en-US" sz="1400" b="1" kern="1200" dirty="0"/>
        </a:p>
      </dsp:txBody>
      <dsp:txXfrm>
        <a:off x="2351269" y="146918"/>
        <a:ext cx="707661" cy="707661"/>
      </dsp:txXfrm>
    </dsp:sp>
    <dsp:sp modelId="{C0498D14-FAB7-4D52-8078-77C3D1568855}">
      <dsp:nvSpPr>
        <dsp:cNvPr id="0" name=""/>
        <dsp:cNvSpPr/>
      </dsp:nvSpPr>
      <dsp:spPr>
        <a:xfrm>
          <a:off x="3508188" y="130383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Action Word or Behavior</a:t>
          </a:r>
          <a:endParaRPr lang="en-US" sz="1200" b="1" kern="1200" dirty="0"/>
        </a:p>
      </dsp:txBody>
      <dsp:txXfrm>
        <a:off x="3654749" y="1450398"/>
        <a:ext cx="707661" cy="707661"/>
      </dsp:txXfrm>
    </dsp:sp>
    <dsp:sp modelId="{85B7B64E-503C-4A44-9017-1BA26219D4DB}">
      <dsp:nvSpPr>
        <dsp:cNvPr id="0" name=""/>
        <dsp:cNvSpPr/>
      </dsp:nvSpPr>
      <dsp:spPr>
        <a:xfrm>
          <a:off x="2204708" y="260731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Define Condition of the  lesson</a:t>
          </a:r>
          <a:endParaRPr lang="en-US" sz="1200" b="1" kern="1200" dirty="0"/>
        </a:p>
      </dsp:txBody>
      <dsp:txXfrm>
        <a:off x="2351269" y="2753878"/>
        <a:ext cx="707661" cy="707661"/>
      </dsp:txXfrm>
    </dsp:sp>
    <dsp:sp modelId="{B2EF7F76-4356-4028-B5A4-5CFCCF03A12C}">
      <dsp:nvSpPr>
        <dsp:cNvPr id="0" name=""/>
        <dsp:cNvSpPr/>
      </dsp:nvSpPr>
      <dsp:spPr>
        <a:xfrm>
          <a:off x="901228" y="1303837"/>
          <a:ext cx="1000783" cy="1000783"/>
        </a:xfrm>
        <a:prstGeom prst="ellipse">
          <a:avLst/>
        </a:prstGeom>
        <a:gradFill rotWithShape="0">
          <a:gsLst>
            <a:gs pos="0">
              <a:schemeClr val="accent1">
                <a:alpha val="50000"/>
                <a:hueOff val="0"/>
                <a:satOff val="0"/>
                <a:lumOff val="0"/>
                <a:alphaOff val="0"/>
                <a:shade val="60000"/>
              </a:schemeClr>
            </a:gs>
            <a:gs pos="33000">
              <a:schemeClr val="accent1">
                <a:alpha val="50000"/>
                <a:hueOff val="0"/>
                <a:satOff val="0"/>
                <a:lumOff val="0"/>
                <a:alphaOff val="0"/>
                <a:tint val="86500"/>
              </a:schemeClr>
            </a:gs>
            <a:gs pos="46750">
              <a:schemeClr val="accent1">
                <a:alpha val="50000"/>
                <a:hueOff val="0"/>
                <a:satOff val="0"/>
                <a:lumOff val="0"/>
                <a:alphaOff val="0"/>
                <a:tint val="71000"/>
                <a:satMod val="112000"/>
              </a:schemeClr>
            </a:gs>
            <a:gs pos="53000">
              <a:schemeClr val="accent1">
                <a:alpha val="50000"/>
                <a:hueOff val="0"/>
                <a:satOff val="0"/>
                <a:lumOff val="0"/>
                <a:alphaOff val="0"/>
                <a:tint val="71000"/>
                <a:satMod val="112000"/>
              </a:schemeClr>
            </a:gs>
            <a:gs pos="68000">
              <a:schemeClr val="accent1">
                <a:alpha val="50000"/>
                <a:hueOff val="0"/>
                <a:satOff val="0"/>
                <a:lumOff val="0"/>
                <a:alphaOff val="0"/>
                <a:tint val="86000"/>
              </a:schemeClr>
            </a:gs>
            <a:gs pos="100000">
              <a:schemeClr val="accent1">
                <a:alpha val="50000"/>
                <a:hueOff val="0"/>
                <a:satOff val="0"/>
                <a:lumOff val="0"/>
                <a:alphaOff val="0"/>
                <a:shade val="60000"/>
              </a:schemeClr>
            </a:gs>
          </a:gsLst>
          <a:lin ang="8350000" scaled="1"/>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Measure Learning</a:t>
          </a:r>
          <a:endParaRPr lang="en-US" sz="1200" b="1" kern="1200" dirty="0"/>
        </a:p>
      </dsp:txBody>
      <dsp:txXfrm>
        <a:off x="1047789" y="1450398"/>
        <a:ext cx="707661" cy="7076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F4F28-55C4-498F-B4D3-773A0595DFD4}">
      <dsp:nvSpPr>
        <dsp:cNvPr id="0" name=""/>
        <dsp:cNvSpPr/>
      </dsp:nvSpPr>
      <dsp:spPr>
        <a:xfrm>
          <a:off x="3042827"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NASBLA Approved Interactive Course</a:t>
          </a:r>
          <a:endParaRPr lang="en-US" sz="1600" kern="1200" dirty="0"/>
        </a:p>
      </dsp:txBody>
      <dsp:txXfrm>
        <a:off x="3245208" y="2140309"/>
        <a:ext cx="977181" cy="977181"/>
      </dsp:txXfrm>
    </dsp:sp>
    <dsp:sp modelId="{CA7B126C-1BBC-4C7B-AA67-8A39A937058A}">
      <dsp:nvSpPr>
        <dsp:cNvPr id="0" name=""/>
        <dsp:cNvSpPr/>
      </dsp:nvSpPr>
      <dsp:spPr>
        <a:xfrm rot="16200000">
          <a:off x="3571778" y="3331878"/>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15788" y="3469860"/>
        <a:ext cx="205379" cy="281916"/>
      </dsp:txXfrm>
    </dsp:sp>
    <dsp:sp modelId="{D191986B-2117-45DA-B5FE-B0821300212F}">
      <dsp:nvSpPr>
        <dsp:cNvPr id="0" name=""/>
        <dsp:cNvSpPr/>
      </dsp:nvSpPr>
      <dsp:spPr>
        <a:xfrm>
          <a:off x="3042827" y="2401"/>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Student Performance Objectives</a:t>
          </a:r>
          <a:endParaRPr lang="en-US" sz="1400" kern="1200" dirty="0"/>
        </a:p>
      </dsp:txBody>
      <dsp:txXfrm>
        <a:off x="3245208" y="204782"/>
        <a:ext cx="977181" cy="977181"/>
      </dsp:txXfrm>
    </dsp:sp>
    <dsp:sp modelId="{8693707B-7DFC-481F-9185-8C427492C648}">
      <dsp:nvSpPr>
        <dsp:cNvPr id="0" name=""/>
        <dsp:cNvSpPr/>
      </dsp:nvSpPr>
      <dsp:spPr>
        <a:xfrm>
          <a:off x="2644727" y="2420389"/>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644727" y="2514361"/>
        <a:ext cx="205379" cy="281916"/>
      </dsp:txXfrm>
    </dsp:sp>
    <dsp:sp modelId="{FEA1EB8A-9614-4D40-92B0-4E25BC29ED68}">
      <dsp:nvSpPr>
        <dsp:cNvPr id="0" name=""/>
        <dsp:cNvSpPr/>
      </dsp:nvSpPr>
      <dsp:spPr>
        <a:xfrm>
          <a:off x="4978354"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Practice and Feedback</a:t>
          </a:r>
          <a:endParaRPr lang="en-US" sz="1400" kern="1200" dirty="0"/>
        </a:p>
      </dsp:txBody>
      <dsp:txXfrm>
        <a:off x="5180735" y="2140309"/>
        <a:ext cx="977181" cy="977181"/>
      </dsp:txXfrm>
    </dsp:sp>
    <dsp:sp modelId="{FA25DE5A-C782-4C2F-953C-B34D4A57D9EB}">
      <dsp:nvSpPr>
        <dsp:cNvPr id="0" name=""/>
        <dsp:cNvSpPr/>
      </dsp:nvSpPr>
      <dsp:spPr>
        <a:xfrm rot="5400000">
          <a:off x="3571778" y="1415051"/>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15788" y="1465013"/>
        <a:ext cx="205379" cy="281916"/>
      </dsp:txXfrm>
    </dsp:sp>
    <dsp:sp modelId="{678A6F26-624D-447A-93CC-4C76F6154762}">
      <dsp:nvSpPr>
        <dsp:cNvPr id="0" name=""/>
        <dsp:cNvSpPr/>
      </dsp:nvSpPr>
      <dsp:spPr>
        <a:xfrm>
          <a:off x="3042827" y="3873455"/>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Instructional Strategies</a:t>
          </a:r>
          <a:endParaRPr lang="en-US" sz="1400" kern="1200" dirty="0"/>
        </a:p>
      </dsp:txBody>
      <dsp:txXfrm>
        <a:off x="3245208" y="4075836"/>
        <a:ext cx="977181" cy="977181"/>
      </dsp:txXfrm>
    </dsp:sp>
    <dsp:sp modelId="{91911A51-56AD-4DA4-A3CB-FA9CF1C35E2E}">
      <dsp:nvSpPr>
        <dsp:cNvPr id="0" name=""/>
        <dsp:cNvSpPr/>
      </dsp:nvSpPr>
      <dsp:spPr>
        <a:xfrm rot="10800000">
          <a:off x="4571979" y="2420389"/>
          <a:ext cx="293399" cy="469860"/>
        </a:xfrm>
        <a:prstGeom prst="rightArrow">
          <a:avLst>
            <a:gd name="adj1" fmla="val 60000"/>
            <a:gd name="adj2" fmla="val 50000"/>
          </a:avLst>
        </a:prstGeom>
        <a:gradFill rotWithShape="0">
          <a:gsLst>
            <a:gs pos="0">
              <a:schemeClr val="accent1">
                <a:tint val="60000"/>
                <a:hueOff val="0"/>
                <a:satOff val="0"/>
                <a:lumOff val="0"/>
                <a:alphaOff val="0"/>
                <a:shade val="60000"/>
              </a:schemeClr>
            </a:gs>
            <a:gs pos="33000">
              <a:schemeClr val="accent1">
                <a:tint val="60000"/>
                <a:hueOff val="0"/>
                <a:satOff val="0"/>
                <a:lumOff val="0"/>
                <a:alphaOff val="0"/>
                <a:tint val="86500"/>
              </a:schemeClr>
            </a:gs>
            <a:gs pos="46750">
              <a:schemeClr val="accent1">
                <a:tint val="60000"/>
                <a:hueOff val="0"/>
                <a:satOff val="0"/>
                <a:lumOff val="0"/>
                <a:alphaOff val="0"/>
                <a:tint val="71000"/>
                <a:satMod val="112000"/>
              </a:schemeClr>
            </a:gs>
            <a:gs pos="53000">
              <a:schemeClr val="accent1">
                <a:tint val="60000"/>
                <a:hueOff val="0"/>
                <a:satOff val="0"/>
                <a:lumOff val="0"/>
                <a:alphaOff val="0"/>
                <a:tint val="71000"/>
                <a:satMod val="112000"/>
              </a:schemeClr>
            </a:gs>
            <a:gs pos="68000">
              <a:schemeClr val="accent1">
                <a:tint val="60000"/>
                <a:hueOff val="0"/>
                <a:satOff val="0"/>
                <a:lumOff val="0"/>
                <a:alphaOff val="0"/>
                <a:tint val="86000"/>
              </a:schemeClr>
            </a:gs>
            <a:gs pos="100000">
              <a:schemeClr val="accent1">
                <a:tint val="6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4659999" y="2514361"/>
        <a:ext cx="205379" cy="281916"/>
      </dsp:txXfrm>
    </dsp:sp>
    <dsp:sp modelId="{C32317B0-2693-4CBA-A564-974FFEA92964}">
      <dsp:nvSpPr>
        <dsp:cNvPr id="0" name=""/>
        <dsp:cNvSpPr/>
      </dsp:nvSpPr>
      <dsp:spPr>
        <a:xfrm>
          <a:off x="1107300" y="1937928"/>
          <a:ext cx="1381943" cy="1381943"/>
        </a:xfrm>
        <a:prstGeom prst="ellipse">
          <a:avLst/>
        </a:prstGeom>
        <a:gradFill rotWithShape="0">
          <a:gsLst>
            <a:gs pos="0">
              <a:schemeClr val="accent1">
                <a:hueOff val="0"/>
                <a:satOff val="0"/>
                <a:lumOff val="0"/>
                <a:alphaOff val="0"/>
                <a:shade val="60000"/>
              </a:schemeClr>
            </a:gs>
            <a:gs pos="33000">
              <a:schemeClr val="accent1">
                <a:hueOff val="0"/>
                <a:satOff val="0"/>
                <a:lumOff val="0"/>
                <a:alphaOff val="0"/>
                <a:tint val="86500"/>
              </a:schemeClr>
            </a:gs>
            <a:gs pos="46750">
              <a:schemeClr val="accent1">
                <a:hueOff val="0"/>
                <a:satOff val="0"/>
                <a:lumOff val="0"/>
                <a:alphaOff val="0"/>
                <a:tint val="71000"/>
                <a:satMod val="112000"/>
              </a:schemeClr>
            </a:gs>
            <a:gs pos="53000">
              <a:schemeClr val="accent1">
                <a:hueOff val="0"/>
                <a:satOff val="0"/>
                <a:lumOff val="0"/>
                <a:alphaOff val="0"/>
                <a:tint val="71000"/>
                <a:satMod val="112000"/>
              </a:schemeClr>
            </a:gs>
            <a:gs pos="68000">
              <a:schemeClr val="accent1">
                <a:hueOff val="0"/>
                <a:satOff val="0"/>
                <a:lumOff val="0"/>
                <a:alphaOff val="0"/>
                <a:tint val="86000"/>
              </a:schemeClr>
            </a:gs>
            <a:gs pos="100000">
              <a:schemeClr val="accent1">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Multimedia Features</a:t>
          </a:r>
          <a:endParaRPr lang="en-US" sz="1400" kern="1200" dirty="0"/>
        </a:p>
      </dsp:txBody>
      <dsp:txXfrm>
        <a:off x="1309681" y="2140309"/>
        <a:ext cx="977181" cy="97718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8AEC0A8-BCCB-9E47-862F-ADD474747745}" type="datetime1">
              <a:rPr lang="en-US" altLang="x-none"/>
              <a:pPr/>
              <a:t>9/11/2017</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AD3C30E-DA8C-5D41-A37C-0D23E66CB1B1}" type="slidenum">
              <a:rPr lang="en-US" altLang="x-none"/>
              <a:pPr/>
              <a:t>‹#›</a:t>
            </a:fld>
            <a:endParaRPr lang="en-US" altLang="x-none"/>
          </a:p>
        </p:txBody>
      </p:sp>
    </p:spTree>
    <p:extLst>
      <p:ext uri="{BB962C8B-B14F-4D97-AF65-F5344CB8AC3E}">
        <p14:creationId xmlns:p14="http://schemas.microsoft.com/office/powerpoint/2010/main" val="2778467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C8E3882-FE03-4041-9301-19FCF8212197}" type="datetime1">
              <a:rPr lang="en-US" altLang="x-none"/>
              <a:pPr/>
              <a:t>9/11/2017</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EAE738CF-17FB-514B-9B6A-B8A6BA159A5E}" type="slidenum">
              <a:rPr lang="en-US" altLang="x-none"/>
              <a:pPr/>
              <a:t>‹#›</a:t>
            </a:fld>
            <a:endParaRPr lang="en-US" altLang="x-none"/>
          </a:p>
        </p:txBody>
      </p:sp>
    </p:spTree>
    <p:extLst>
      <p:ext uri="{BB962C8B-B14F-4D97-AF65-F5344CB8AC3E}">
        <p14:creationId xmlns:p14="http://schemas.microsoft.com/office/powerpoint/2010/main" val="38873403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STACEy</a:t>
            </a:r>
            <a:r>
              <a:rPr lang="en-US" dirty="0" smtClean="0"/>
              <a:t> – All details on this</a:t>
            </a:r>
            <a:r>
              <a:rPr lang="en-US" baseline="0" dirty="0" smtClean="0"/>
              <a:t> can be found following a link on the NASBLA Course approval page, see item 7 which opens to….</a:t>
            </a:r>
            <a:endParaRPr lang="en-US" dirty="0"/>
          </a:p>
        </p:txBody>
      </p:sp>
      <p:sp>
        <p:nvSpPr>
          <p:cNvPr id="4" name="Slide Number Placeholder 3"/>
          <p:cNvSpPr>
            <a:spLocks noGrp="1"/>
          </p:cNvSpPr>
          <p:nvPr>
            <p:ph type="sldNum" sz="quarter" idx="10"/>
          </p:nvPr>
        </p:nvSpPr>
        <p:spPr/>
        <p:txBody>
          <a:bodyPr/>
          <a:lstStyle/>
          <a:p>
            <a:fld id="{947A56BD-0F94-4EB0-8E06-5A0732F5DAEA}" type="slidenum">
              <a:rPr lang="en-US" smtClean="0"/>
              <a:t>2</a:t>
            </a:fld>
            <a:endParaRPr lang="en-US" dirty="0"/>
          </a:p>
        </p:txBody>
      </p:sp>
    </p:spTree>
    <p:extLst>
      <p:ext uri="{BB962C8B-B14F-4D97-AF65-F5344CB8AC3E}">
        <p14:creationId xmlns:p14="http://schemas.microsoft.com/office/powerpoint/2010/main" val="404621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 due from Course Providers. Project team continued to work with Consultants and the final rubric &amp; worksheets posted early</a:t>
            </a:r>
            <a:r>
              <a:rPr lang="en-US" baseline="0" dirty="0" smtClean="0"/>
              <a:t> July.  Tutorials posted mid July. July 26</a:t>
            </a:r>
            <a:r>
              <a:rPr lang="en-US" baseline="30000" dirty="0" smtClean="0"/>
              <a:t>th</a:t>
            </a:r>
            <a:r>
              <a:rPr lang="en-US" baseline="0" dirty="0" smtClean="0"/>
              <a:t> announced in NASBLA Weekly.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11</a:t>
            </a:fld>
            <a:endParaRPr lang="en-US" altLang="x-none"/>
          </a:p>
        </p:txBody>
      </p:sp>
    </p:spTree>
    <p:extLst>
      <p:ext uri="{BB962C8B-B14F-4D97-AF65-F5344CB8AC3E}">
        <p14:creationId xmlns:p14="http://schemas.microsoft.com/office/powerpoint/2010/main" val="419296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Rubric Development Consultants are…..</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12</a:t>
            </a:fld>
            <a:endParaRPr lang="en-US" altLang="x-none"/>
          </a:p>
        </p:txBody>
      </p:sp>
    </p:spTree>
    <p:extLst>
      <p:ext uri="{BB962C8B-B14F-4D97-AF65-F5344CB8AC3E}">
        <p14:creationId xmlns:p14="http://schemas.microsoft.com/office/powerpoint/2010/main" val="2103319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rubric consists of the following 4 Criteria. At this time, I would like to turn it over to Stacey Brown &amp; Amanda Perez</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13</a:t>
            </a:fld>
            <a:endParaRPr lang="en-US" altLang="x-none"/>
          </a:p>
        </p:txBody>
      </p:sp>
    </p:spTree>
    <p:extLst>
      <p:ext uri="{BB962C8B-B14F-4D97-AF65-F5344CB8AC3E}">
        <p14:creationId xmlns:p14="http://schemas.microsoft.com/office/powerpoint/2010/main" val="304763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the first criteria to be evaluated to determine</a:t>
            </a:r>
            <a:r>
              <a:rPr lang="en-US" baseline="0" dirty="0" smtClean="0"/>
              <a:t> a course’s interactivity are whether or not the Student Performance Objectives (or learning outcomes) meet a defined measure of interactivity.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15</a:t>
            </a:fld>
            <a:endParaRPr lang="en-US" altLang="x-none">
              <a:solidFill>
                <a:prstClr val="black"/>
              </a:solidFill>
            </a:endParaRPr>
          </a:p>
        </p:txBody>
      </p:sp>
    </p:spTree>
    <p:extLst>
      <p:ext uri="{BB962C8B-B14F-4D97-AF65-F5344CB8AC3E}">
        <p14:creationId xmlns:p14="http://schemas.microsoft.com/office/powerpoint/2010/main" val="171544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Performance</a:t>
            </a:r>
            <a:r>
              <a:rPr lang="en-US" baseline="0" dirty="0" smtClean="0"/>
              <a:t> Objectives (</a:t>
            </a:r>
            <a:r>
              <a:rPr lang="en-US" dirty="0" smtClean="0"/>
              <a:t>Also known as a learning</a:t>
            </a:r>
            <a:r>
              <a:rPr lang="en-US" baseline="0" dirty="0" smtClean="0"/>
              <a:t> objective) identify the information that will be presented to the student and information that the student is expected to learn in the course.  All  NASBLA approved courses already include student performance objectives during course review.  The SPOs correlate to the ANSI Standards for Basic Boating Knowledge</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16</a:t>
            </a:fld>
            <a:endParaRPr lang="en-US" altLang="x-none">
              <a:solidFill>
                <a:prstClr val="black"/>
              </a:solidFill>
            </a:endParaRPr>
          </a:p>
        </p:txBody>
      </p:sp>
    </p:spTree>
    <p:extLst>
      <p:ext uri="{BB962C8B-B14F-4D97-AF65-F5344CB8AC3E}">
        <p14:creationId xmlns:p14="http://schemas.microsoft.com/office/powerpoint/2010/main" val="137358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NASBLA requirement</a:t>
            </a:r>
            <a:r>
              <a:rPr lang="en-US" baseline="0" dirty="0" smtClean="0"/>
              <a:t> for course interactivity requires that a certain percentage of Student Performance Objectives meet the defined interactive measure and also must prove that they are indeed interactive.  Why the focus on interactivity?  As e-learning and technology have changed over the years since internet courses were first developed, a lot of research has been done on effective e-learning.  And what the research shows a student that participates in a course where memorization is the primary mechanism for learning and evaluation tends to retain less information than a student who actively participates in their learning and who is required to actually participate in class, rather than memorize and read, tends to retain more information.  This is similar to what occurs in the classroom.  Since a lot more research has been done in classroom learning styles, we are able to use models from the classroom and apply it to our internet courses.  For the NASBLA interactivity review, we are utilizing the model provided by Bloom’s taxonomy to assist in the identification of interactivity in basic boating courses.</a:t>
            </a:r>
            <a:endParaRPr lang="en-US" dirty="0" smtClean="0"/>
          </a:p>
          <a:p>
            <a:endParaRPr lang="en-US" dirty="0" smtClean="0"/>
          </a:p>
          <a:p>
            <a:r>
              <a:rPr lang="en-US" dirty="0" smtClean="0"/>
              <a:t>To meet the interactivity</a:t>
            </a:r>
            <a:r>
              <a:rPr lang="en-US" baseline="0" dirty="0" smtClean="0"/>
              <a:t> conditions f</a:t>
            </a:r>
            <a:r>
              <a:rPr lang="en-US" dirty="0" smtClean="0"/>
              <a:t>or</a:t>
            </a:r>
            <a:r>
              <a:rPr lang="en-US" baseline="0" dirty="0" smtClean="0"/>
              <a:t> criteria 1, the SPOs need to be written to indicate that a student will be expected to learn the concepts at a higher knowledge level than just knowing or understanding.  The SPOs will require that the student to be able to demonstrate that they know and understand the concept by applying their knowledge of basic boating in unique ways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17</a:t>
            </a:fld>
            <a:endParaRPr lang="en-US" altLang="x-none">
              <a:solidFill>
                <a:prstClr val="black"/>
              </a:solidFill>
            </a:endParaRPr>
          </a:p>
        </p:txBody>
      </p:sp>
    </p:spTree>
    <p:extLst>
      <p:ext uri="{BB962C8B-B14F-4D97-AF65-F5344CB8AC3E}">
        <p14:creationId xmlns:p14="http://schemas.microsoft.com/office/powerpoint/2010/main" val="383517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not familiar with Bloom’s Taxonomy – it is presented as a pyramid of cognitive development for students.  It goes from the baseline of memory up to the peak – where a student actually creates new work</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18</a:t>
            </a:fld>
            <a:endParaRPr lang="en-US" altLang="x-none">
              <a:solidFill>
                <a:prstClr val="black"/>
              </a:solidFill>
            </a:endParaRPr>
          </a:p>
        </p:txBody>
      </p:sp>
    </p:spTree>
    <p:extLst>
      <p:ext uri="{BB962C8B-B14F-4D97-AF65-F5344CB8AC3E}">
        <p14:creationId xmlns:p14="http://schemas.microsoft.com/office/powerpoint/2010/main" val="2261246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purposes – we have further divided Bloom’s taxonomy</a:t>
            </a:r>
            <a:r>
              <a:rPr lang="en-US" baseline="0" dirty="0" smtClean="0"/>
              <a:t> into 4 levels of learning.  Most content in existing courses is presented at levels 1 and 2.  Higher knowledge and retention by a student can be captured when that student completes course content at levels 3 and 4</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19</a:t>
            </a:fld>
            <a:endParaRPr lang="en-US" altLang="x-none">
              <a:solidFill>
                <a:prstClr val="black"/>
              </a:solidFill>
            </a:endParaRPr>
          </a:p>
        </p:txBody>
      </p:sp>
    </p:spTree>
    <p:extLst>
      <p:ext uri="{BB962C8B-B14F-4D97-AF65-F5344CB8AC3E}">
        <p14:creationId xmlns:p14="http://schemas.microsoft.com/office/powerpoint/2010/main" val="2444547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to meet the</a:t>
            </a:r>
            <a:r>
              <a:rPr lang="en-US" baseline="0" dirty="0" smtClean="0"/>
              <a:t> definition of interactivity, a student performance objective must be written to fit into Bloom’s level of taxonomy higher levels of learning – levels 3 and 4 </a:t>
            </a:r>
            <a:r>
              <a:rPr lang="en-US" dirty="0" smtClean="0"/>
              <a:t>learning level that requires more complex learning than rote memory</a:t>
            </a:r>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20</a:t>
            </a:fld>
            <a:endParaRPr lang="en-US" altLang="x-none">
              <a:solidFill>
                <a:prstClr val="black"/>
              </a:solidFill>
            </a:endParaRPr>
          </a:p>
        </p:txBody>
      </p:sp>
    </p:spTree>
    <p:extLst>
      <p:ext uri="{BB962C8B-B14F-4D97-AF65-F5344CB8AC3E}">
        <p14:creationId xmlns:p14="http://schemas.microsoft.com/office/powerpoint/2010/main" val="3440473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 levels of interactivity are associated with certain words</a:t>
            </a:r>
            <a:r>
              <a:rPr lang="en-US" baseline="0" dirty="0" smtClean="0"/>
              <a:t> to help identify how the student will be expected to learn the material</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21</a:t>
            </a:fld>
            <a:endParaRPr lang="en-US" altLang="x-none">
              <a:solidFill>
                <a:prstClr val="black"/>
              </a:solidFill>
            </a:endParaRPr>
          </a:p>
        </p:txBody>
      </p:sp>
    </p:spTree>
    <p:extLst>
      <p:ext uri="{BB962C8B-B14F-4D97-AF65-F5344CB8AC3E}">
        <p14:creationId xmlns:p14="http://schemas.microsoft.com/office/powerpoint/2010/main" val="318281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Stacey - … a full web page with the</a:t>
            </a:r>
            <a:r>
              <a:rPr lang="en-US" baseline="0" dirty="0" smtClean="0"/>
              <a:t> rubric, worksheets, process review flow chart, references and a series of six Interactivity design tutorials to walk you through the items.</a:t>
            </a:r>
            <a:endParaRPr lang="en-US" dirty="0"/>
          </a:p>
        </p:txBody>
      </p:sp>
      <p:sp>
        <p:nvSpPr>
          <p:cNvPr id="4" name="Slide Number Placeholder 3"/>
          <p:cNvSpPr>
            <a:spLocks noGrp="1"/>
          </p:cNvSpPr>
          <p:nvPr>
            <p:ph type="sldNum" sz="quarter" idx="10"/>
          </p:nvPr>
        </p:nvSpPr>
        <p:spPr/>
        <p:txBody>
          <a:bodyPr/>
          <a:lstStyle/>
          <a:p>
            <a:fld id="{947A56BD-0F94-4EB0-8E06-5A0732F5DAEA}" type="slidenum">
              <a:rPr lang="en-US" smtClean="0"/>
              <a:t>3</a:t>
            </a:fld>
            <a:endParaRPr lang="en-US" dirty="0"/>
          </a:p>
        </p:txBody>
      </p:sp>
    </p:spTree>
    <p:extLst>
      <p:ext uri="{BB962C8B-B14F-4D97-AF65-F5344CB8AC3E}">
        <p14:creationId xmlns:p14="http://schemas.microsoft.com/office/powerpoint/2010/main" val="1446654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a student performance</a:t>
            </a:r>
            <a:r>
              <a:rPr lang="en-US" baseline="0" dirty="0" smtClean="0"/>
              <a:t> objective – each objective needs to include 4 parts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22</a:t>
            </a:fld>
            <a:endParaRPr lang="en-US" altLang="x-none">
              <a:solidFill>
                <a:prstClr val="black"/>
              </a:solidFill>
            </a:endParaRPr>
          </a:p>
        </p:txBody>
      </p:sp>
    </p:spTree>
    <p:extLst>
      <p:ext uri="{BB962C8B-B14F-4D97-AF65-F5344CB8AC3E}">
        <p14:creationId xmlns:p14="http://schemas.microsoft.com/office/powerpoint/2010/main" val="1316640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again – each SPO relates</a:t>
            </a:r>
            <a:r>
              <a:rPr lang="en-US" baseline="0" dirty="0" smtClean="0"/>
              <a:t> to the ANSI Standard for Basic Boating Knowledge</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23</a:t>
            </a:fld>
            <a:endParaRPr lang="en-US" altLang="x-none">
              <a:solidFill>
                <a:prstClr val="black"/>
              </a:solidFill>
            </a:endParaRPr>
          </a:p>
        </p:txBody>
      </p:sp>
    </p:spTree>
    <p:extLst>
      <p:ext uri="{BB962C8B-B14F-4D97-AF65-F5344CB8AC3E}">
        <p14:creationId xmlns:p14="http://schemas.microsoft.com/office/powerpoint/2010/main" val="323542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would be a sample SPO for a NASBLA course that would be classified at Bloom’s level 1 or 2.</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24</a:t>
            </a:fld>
            <a:endParaRPr lang="en-US" altLang="x-none">
              <a:solidFill>
                <a:prstClr val="black"/>
              </a:solidFill>
            </a:endParaRPr>
          </a:p>
        </p:txBody>
      </p:sp>
    </p:spTree>
    <p:extLst>
      <p:ext uri="{BB962C8B-B14F-4D97-AF65-F5344CB8AC3E}">
        <p14:creationId xmlns:p14="http://schemas.microsoft.com/office/powerpoint/2010/main" val="4095274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would be a sample SPO for a NASBLA course that would be classified at Bloom’s level 3 or 4.</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25</a:t>
            </a:fld>
            <a:endParaRPr lang="en-US" altLang="x-none">
              <a:solidFill>
                <a:prstClr val="black"/>
              </a:solidFill>
            </a:endParaRPr>
          </a:p>
        </p:txBody>
      </p:sp>
    </p:spTree>
    <p:extLst>
      <p:ext uri="{BB962C8B-B14F-4D97-AF65-F5344CB8AC3E}">
        <p14:creationId xmlns:p14="http://schemas.microsoft.com/office/powerpoint/2010/main" val="1211750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would be a sample SPO for a NASBLA course that would be classified at Bloom’s level 1 or 2.</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26</a:t>
            </a:fld>
            <a:endParaRPr lang="en-US" altLang="x-none">
              <a:solidFill>
                <a:prstClr val="black"/>
              </a:solidFill>
            </a:endParaRPr>
          </a:p>
        </p:txBody>
      </p:sp>
    </p:spTree>
    <p:extLst>
      <p:ext uri="{BB962C8B-B14F-4D97-AF65-F5344CB8AC3E}">
        <p14:creationId xmlns:p14="http://schemas.microsoft.com/office/powerpoint/2010/main" val="3660864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would be a sample SPO for a NASBLA course that would be classified at Bloom’s level 3 or 4.</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27</a:t>
            </a:fld>
            <a:endParaRPr lang="en-US" altLang="x-none">
              <a:solidFill>
                <a:prstClr val="black"/>
              </a:solidFill>
            </a:endParaRPr>
          </a:p>
        </p:txBody>
      </p:sp>
    </p:spTree>
    <p:extLst>
      <p:ext uri="{BB962C8B-B14F-4D97-AF65-F5344CB8AC3E}">
        <p14:creationId xmlns:p14="http://schemas.microsoft.com/office/powerpoint/2010/main" val="284646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NASBLA has created 2 tools to help determine if a course meets the</a:t>
            </a:r>
            <a:r>
              <a:rPr lang="en-US" baseline="0" dirty="0" smtClean="0"/>
              <a:t> interactivity level for the Criteria 1</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28</a:t>
            </a:fld>
            <a:endParaRPr lang="en-US" altLang="x-none">
              <a:solidFill>
                <a:prstClr val="black"/>
              </a:solidFill>
            </a:endParaRPr>
          </a:p>
        </p:txBody>
      </p:sp>
    </p:spTree>
    <p:extLst>
      <p:ext uri="{BB962C8B-B14F-4D97-AF65-F5344CB8AC3E}">
        <p14:creationId xmlns:p14="http://schemas.microsoft.com/office/powerpoint/2010/main" val="36493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NASBLA has created 2 tools to help determine if a course meets the</a:t>
            </a:r>
            <a:r>
              <a:rPr lang="en-US" baseline="0" dirty="0" smtClean="0"/>
              <a:t> interactivity level for the Criteria 1</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29</a:t>
            </a:fld>
            <a:endParaRPr lang="en-US" altLang="x-none">
              <a:solidFill>
                <a:prstClr val="black"/>
              </a:solidFill>
            </a:endParaRPr>
          </a:p>
        </p:txBody>
      </p:sp>
    </p:spTree>
    <p:extLst>
      <p:ext uri="{BB962C8B-B14F-4D97-AF65-F5344CB8AC3E}">
        <p14:creationId xmlns:p14="http://schemas.microsoft.com/office/powerpoint/2010/main" val="1979456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NASBLA has created 2 tools to help determine if a course meets the</a:t>
            </a:r>
            <a:r>
              <a:rPr lang="en-US" baseline="0" dirty="0" smtClean="0"/>
              <a:t> interactivity level for the Criteria 1</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30</a:t>
            </a:fld>
            <a:endParaRPr lang="en-US" altLang="x-none">
              <a:solidFill>
                <a:prstClr val="black"/>
              </a:solidFill>
            </a:endParaRPr>
          </a:p>
        </p:txBody>
      </p:sp>
    </p:spTree>
    <p:extLst>
      <p:ext uri="{BB962C8B-B14F-4D97-AF65-F5344CB8AC3E}">
        <p14:creationId xmlns:p14="http://schemas.microsoft.com/office/powerpoint/2010/main" val="1221892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NASBLA has created 2 tools to help determine if a course meets the</a:t>
            </a:r>
            <a:r>
              <a:rPr lang="en-US" baseline="0" dirty="0" smtClean="0"/>
              <a:t> interactivity level for the Criteria 1</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31</a:t>
            </a:fld>
            <a:endParaRPr lang="en-US" altLang="x-none">
              <a:solidFill>
                <a:prstClr val="black"/>
              </a:solidFill>
            </a:endParaRPr>
          </a:p>
        </p:txBody>
      </p:sp>
    </p:spTree>
    <p:extLst>
      <p:ext uri="{BB962C8B-B14F-4D97-AF65-F5344CB8AC3E}">
        <p14:creationId xmlns:p14="http://schemas.microsoft.com/office/powerpoint/2010/main" val="204368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STACEY – We will be covering all of this and much more in …</a:t>
            </a:r>
            <a:endParaRPr lang="en-US" dirty="0"/>
          </a:p>
        </p:txBody>
      </p:sp>
      <p:sp>
        <p:nvSpPr>
          <p:cNvPr id="4" name="Slide Number Placeholder 3"/>
          <p:cNvSpPr>
            <a:spLocks noGrp="1"/>
          </p:cNvSpPr>
          <p:nvPr>
            <p:ph type="sldNum" sz="quarter" idx="10"/>
          </p:nvPr>
        </p:nvSpPr>
        <p:spPr/>
        <p:txBody>
          <a:bodyPr/>
          <a:lstStyle/>
          <a:p>
            <a:fld id="{947A56BD-0F94-4EB0-8E06-5A0732F5DAEA}" type="slidenum">
              <a:rPr lang="en-US" smtClean="0"/>
              <a:t>4</a:t>
            </a:fld>
            <a:endParaRPr lang="en-US" dirty="0"/>
          </a:p>
        </p:txBody>
      </p:sp>
    </p:spTree>
    <p:extLst>
      <p:ext uri="{BB962C8B-B14F-4D97-AF65-F5344CB8AC3E}">
        <p14:creationId xmlns:p14="http://schemas.microsoft.com/office/powerpoint/2010/main" val="2914875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the first criteria to be evaluated to determine</a:t>
            </a:r>
            <a:r>
              <a:rPr lang="en-US" baseline="0" dirty="0" smtClean="0"/>
              <a:t> a course’s interactivity are whether or not the Student Performance Objectives (or learning outcomes) meet a defined measure of interactivity.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solidFill>
                  <a:prstClr val="black"/>
                </a:solidFill>
              </a:rPr>
              <a:pPr/>
              <a:t>32</a:t>
            </a:fld>
            <a:endParaRPr lang="en-US" altLang="x-none">
              <a:solidFill>
                <a:prstClr val="black"/>
              </a:solidFill>
            </a:endParaRPr>
          </a:p>
        </p:txBody>
      </p:sp>
    </p:spTree>
    <p:extLst>
      <p:ext uri="{BB962C8B-B14F-4D97-AF65-F5344CB8AC3E}">
        <p14:creationId xmlns:p14="http://schemas.microsoft.com/office/powerpoint/2010/main" val="3066888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33</a:t>
            </a:fld>
            <a:endParaRPr lang="en-US" altLang="x-none"/>
          </a:p>
        </p:txBody>
      </p:sp>
    </p:spTree>
    <p:extLst>
      <p:ext uri="{BB962C8B-B14F-4D97-AF65-F5344CB8AC3E}">
        <p14:creationId xmlns:p14="http://schemas.microsoft.com/office/powerpoint/2010/main" val="2014563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34</a:t>
            </a:fld>
            <a:endParaRPr lang="en-US" altLang="x-none"/>
          </a:p>
        </p:txBody>
      </p:sp>
    </p:spTree>
    <p:extLst>
      <p:ext uri="{BB962C8B-B14F-4D97-AF65-F5344CB8AC3E}">
        <p14:creationId xmlns:p14="http://schemas.microsoft.com/office/powerpoint/2010/main" val="1967043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35</a:t>
            </a:fld>
            <a:endParaRPr lang="en-US" altLang="x-none"/>
          </a:p>
        </p:txBody>
      </p:sp>
    </p:spTree>
    <p:extLst>
      <p:ext uri="{BB962C8B-B14F-4D97-AF65-F5344CB8AC3E}">
        <p14:creationId xmlns:p14="http://schemas.microsoft.com/office/powerpoint/2010/main" val="1926073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famous TV news anchor graduated from the University of South Dakota?</a:t>
            </a:r>
          </a:p>
          <a:p>
            <a:r>
              <a:rPr lang="en-US" smtClean="0"/>
              <a:t>https://www.polleverywhere.com/multiple_choice_polls/BkWDLXj5E7oEwxj</a:t>
            </a:r>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36</a:t>
            </a:fld>
            <a:endParaRPr lang="en-US" altLang="x-none"/>
          </a:p>
        </p:txBody>
      </p:sp>
    </p:spTree>
    <p:extLst>
      <p:ext uri="{BB962C8B-B14F-4D97-AF65-F5344CB8AC3E}">
        <p14:creationId xmlns:p14="http://schemas.microsoft.com/office/powerpoint/2010/main" val="1188938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Whose faces are depicted on Mount Rushmore?</a:t>
            </a:r>
          </a:p>
          <a:p>
            <a:r>
              <a:rPr lang="en-US" smtClean="0"/>
              <a:t>https://www.polleverywhere.com/multiple_choice_polls/Ee7O2E2EHTrThd3</a:t>
            </a:r>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37</a:t>
            </a:fld>
            <a:endParaRPr lang="en-US" altLang="x-none"/>
          </a:p>
        </p:txBody>
      </p:sp>
    </p:spTree>
    <p:extLst>
      <p:ext uri="{BB962C8B-B14F-4D97-AF65-F5344CB8AC3E}">
        <p14:creationId xmlns:p14="http://schemas.microsoft.com/office/powerpoint/2010/main" val="1493200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38</a:t>
            </a:fld>
            <a:endParaRPr lang="en-US" altLang="x-none"/>
          </a:p>
        </p:txBody>
      </p:sp>
    </p:spTree>
    <p:extLst>
      <p:ext uri="{BB962C8B-B14F-4D97-AF65-F5344CB8AC3E}">
        <p14:creationId xmlns:p14="http://schemas.microsoft.com/office/powerpoint/2010/main" val="730176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39</a:t>
            </a:fld>
            <a:endParaRPr lang="en-US" altLang="x-none"/>
          </a:p>
        </p:txBody>
      </p:sp>
    </p:spTree>
    <p:extLst>
      <p:ext uri="{BB962C8B-B14F-4D97-AF65-F5344CB8AC3E}">
        <p14:creationId xmlns:p14="http://schemas.microsoft.com/office/powerpoint/2010/main" val="3295559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40</a:t>
            </a:fld>
            <a:endParaRPr lang="en-US" altLang="x-none"/>
          </a:p>
        </p:txBody>
      </p:sp>
    </p:spTree>
    <p:extLst>
      <p:ext uri="{BB962C8B-B14F-4D97-AF65-F5344CB8AC3E}">
        <p14:creationId xmlns:p14="http://schemas.microsoft.com/office/powerpoint/2010/main" val="2676878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41</a:t>
            </a:fld>
            <a:endParaRPr lang="en-US" altLang="x-none"/>
          </a:p>
        </p:txBody>
      </p:sp>
    </p:spTree>
    <p:extLst>
      <p:ext uri="{BB962C8B-B14F-4D97-AF65-F5344CB8AC3E}">
        <p14:creationId xmlns:p14="http://schemas.microsoft.com/office/powerpoint/2010/main" val="87705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Susan- 9.3A Interactivity Option, effective January 1, 2018</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5</a:t>
            </a:fld>
            <a:endParaRPr lang="en-US" altLang="x-none"/>
          </a:p>
        </p:txBody>
      </p:sp>
    </p:spTree>
    <p:extLst>
      <p:ext uri="{BB962C8B-B14F-4D97-AF65-F5344CB8AC3E}">
        <p14:creationId xmlns:p14="http://schemas.microsoft.com/office/powerpoint/2010/main" val="267680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42</a:t>
            </a:fld>
            <a:endParaRPr lang="en-US" altLang="x-none"/>
          </a:p>
        </p:txBody>
      </p:sp>
    </p:spTree>
    <p:extLst>
      <p:ext uri="{BB962C8B-B14F-4D97-AF65-F5344CB8AC3E}">
        <p14:creationId xmlns:p14="http://schemas.microsoft.com/office/powerpoint/2010/main" val="3504665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43</a:t>
            </a:fld>
            <a:endParaRPr lang="en-US" altLang="x-none"/>
          </a:p>
        </p:txBody>
      </p:sp>
    </p:spTree>
    <p:extLst>
      <p:ext uri="{BB962C8B-B14F-4D97-AF65-F5344CB8AC3E}">
        <p14:creationId xmlns:p14="http://schemas.microsoft.com/office/powerpoint/2010/main" val="2239284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44</a:t>
            </a:fld>
            <a:endParaRPr lang="en-US" altLang="x-none"/>
          </a:p>
        </p:txBody>
      </p:sp>
    </p:spTree>
    <p:extLst>
      <p:ext uri="{BB962C8B-B14F-4D97-AF65-F5344CB8AC3E}">
        <p14:creationId xmlns:p14="http://schemas.microsoft.com/office/powerpoint/2010/main" val="2755182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45</a:t>
            </a:fld>
            <a:endParaRPr lang="en-US" altLang="x-none"/>
          </a:p>
        </p:txBody>
      </p:sp>
    </p:spTree>
    <p:extLst>
      <p:ext uri="{BB962C8B-B14F-4D97-AF65-F5344CB8AC3E}">
        <p14:creationId xmlns:p14="http://schemas.microsoft.com/office/powerpoint/2010/main" val="2443917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46</a:t>
            </a:fld>
            <a:endParaRPr lang="en-US" altLang="x-none"/>
          </a:p>
        </p:txBody>
      </p:sp>
    </p:spTree>
    <p:extLst>
      <p:ext uri="{BB962C8B-B14F-4D97-AF65-F5344CB8AC3E}">
        <p14:creationId xmlns:p14="http://schemas.microsoft.com/office/powerpoint/2010/main" val="2454089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47</a:t>
            </a:fld>
            <a:endParaRPr lang="en-US" altLang="x-none"/>
          </a:p>
        </p:txBody>
      </p:sp>
    </p:spTree>
    <p:extLst>
      <p:ext uri="{BB962C8B-B14F-4D97-AF65-F5344CB8AC3E}">
        <p14:creationId xmlns:p14="http://schemas.microsoft.com/office/powerpoint/2010/main" val="1350653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48</a:t>
            </a:fld>
            <a:endParaRPr lang="en-US" altLang="x-none"/>
          </a:p>
        </p:txBody>
      </p:sp>
    </p:spTree>
    <p:extLst>
      <p:ext uri="{BB962C8B-B14F-4D97-AF65-F5344CB8AC3E}">
        <p14:creationId xmlns:p14="http://schemas.microsoft.com/office/powerpoint/2010/main" val="25034529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49</a:t>
            </a:fld>
            <a:endParaRPr lang="en-US" altLang="x-none"/>
          </a:p>
        </p:txBody>
      </p:sp>
    </p:spTree>
    <p:extLst>
      <p:ext uri="{BB962C8B-B14F-4D97-AF65-F5344CB8AC3E}">
        <p14:creationId xmlns:p14="http://schemas.microsoft.com/office/powerpoint/2010/main" val="756765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50</a:t>
            </a:fld>
            <a:endParaRPr lang="en-US" altLang="x-none"/>
          </a:p>
        </p:txBody>
      </p:sp>
    </p:spTree>
    <p:extLst>
      <p:ext uri="{BB962C8B-B14F-4D97-AF65-F5344CB8AC3E}">
        <p14:creationId xmlns:p14="http://schemas.microsoft.com/office/powerpoint/2010/main" val="656645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51</a:t>
            </a:fld>
            <a:endParaRPr lang="en-US" altLang="x-none"/>
          </a:p>
        </p:txBody>
      </p:sp>
    </p:spTree>
    <p:extLst>
      <p:ext uri="{BB962C8B-B14F-4D97-AF65-F5344CB8AC3E}">
        <p14:creationId xmlns:p14="http://schemas.microsoft.com/office/powerpoint/2010/main" val="90919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a:t>
            </a:r>
            <a:r>
              <a:rPr lang="en-US" baseline="0" dirty="0" smtClean="0"/>
              <a:t> revisions approved in Seattle Washington on September 13, 2016. The Policy can be found @ www.nasbla.org</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6</a:t>
            </a:fld>
            <a:endParaRPr lang="en-US" altLang="x-none"/>
          </a:p>
        </p:txBody>
      </p:sp>
    </p:spTree>
    <p:extLst>
      <p:ext uri="{BB962C8B-B14F-4D97-AF65-F5344CB8AC3E}">
        <p14:creationId xmlns:p14="http://schemas.microsoft.com/office/powerpoint/2010/main" val="1999061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52</a:t>
            </a:fld>
            <a:endParaRPr lang="en-US" altLang="x-none"/>
          </a:p>
        </p:txBody>
      </p:sp>
    </p:spTree>
    <p:extLst>
      <p:ext uri="{BB962C8B-B14F-4D97-AF65-F5344CB8AC3E}">
        <p14:creationId xmlns:p14="http://schemas.microsoft.com/office/powerpoint/2010/main" val="2058575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parts</a:t>
            </a:r>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53</a:t>
            </a:fld>
            <a:endParaRPr lang="en-US" altLang="en-US">
              <a:solidFill>
                <a:prstClr val="black"/>
              </a:solidFill>
            </a:endParaRPr>
          </a:p>
        </p:txBody>
      </p:sp>
    </p:spTree>
    <p:extLst>
      <p:ext uri="{BB962C8B-B14F-4D97-AF65-F5344CB8AC3E}">
        <p14:creationId xmlns:p14="http://schemas.microsoft.com/office/powerpoint/2010/main" val="3777034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C31D0AC3-B3C7-D34C-AF7A-3261F39714EC}" type="slidenum">
              <a:rPr lang="en-US" altLang="en-US">
                <a:solidFill>
                  <a:prstClr val="black"/>
                </a:solidFill>
              </a:rPr>
              <a:pPr/>
              <a:t>54</a:t>
            </a:fld>
            <a:endParaRPr lang="en-US" altLang="en-US">
              <a:solidFill>
                <a:prstClr val="black"/>
              </a:solidFill>
            </a:endParaRPr>
          </a:p>
        </p:txBody>
      </p:sp>
    </p:spTree>
    <p:extLst>
      <p:ext uri="{BB962C8B-B14F-4D97-AF65-F5344CB8AC3E}">
        <p14:creationId xmlns:p14="http://schemas.microsoft.com/office/powerpoint/2010/main" val="3015930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en-US" dirty="0" smtClean="0">
                <a:ea typeface="ＭＳ Ｐゴシック" charset="-128"/>
              </a:rPr>
              <a:t>people love stories </a:t>
            </a:r>
            <a:endParaRPr lang="en-US" altLang="en-US" dirty="0">
              <a:ea typeface="ＭＳ Ｐゴシック"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502B8EB9-0CFB-3E40-B33E-A55A1C6048AF}" type="slidenum">
              <a:rPr lang="en-US" altLang="en-US">
                <a:solidFill>
                  <a:prstClr val="black"/>
                </a:solidFill>
              </a:rPr>
              <a:pPr/>
              <a:t>55</a:t>
            </a:fld>
            <a:endParaRPr lang="en-US" altLang="en-US">
              <a:solidFill>
                <a:prstClr val="black"/>
              </a:solidFill>
            </a:endParaRPr>
          </a:p>
        </p:txBody>
      </p:sp>
    </p:spTree>
    <p:extLst>
      <p:ext uri="{BB962C8B-B14F-4D97-AF65-F5344CB8AC3E}">
        <p14:creationId xmlns:p14="http://schemas.microsoft.com/office/powerpoint/2010/main" val="19903396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FD5B6EB-FCFD-B149-9789-1790A00F33CF}" type="slidenum">
              <a:rPr lang="en-US" altLang="en-US">
                <a:solidFill>
                  <a:prstClr val="black"/>
                </a:solidFill>
              </a:rPr>
              <a:pPr/>
              <a:t>56</a:t>
            </a:fld>
            <a:endParaRPr lang="en-US" altLang="en-US">
              <a:solidFill>
                <a:prstClr val="black"/>
              </a:solidFill>
            </a:endParaRPr>
          </a:p>
        </p:txBody>
      </p:sp>
    </p:spTree>
    <p:extLst>
      <p:ext uri="{BB962C8B-B14F-4D97-AF65-F5344CB8AC3E}">
        <p14:creationId xmlns:p14="http://schemas.microsoft.com/office/powerpoint/2010/main" val="3743680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29646BA6-B003-494A-ADC9-4E4D1C229C4E}" type="slidenum">
              <a:rPr lang="en-US" altLang="en-US">
                <a:solidFill>
                  <a:prstClr val="black"/>
                </a:solidFill>
              </a:rPr>
              <a:pPr/>
              <a:t>58</a:t>
            </a:fld>
            <a:endParaRPr lang="en-US" altLang="en-US">
              <a:solidFill>
                <a:prstClr val="black"/>
              </a:solidFill>
            </a:endParaRPr>
          </a:p>
        </p:txBody>
      </p:sp>
    </p:spTree>
    <p:extLst>
      <p:ext uri="{BB962C8B-B14F-4D97-AF65-F5344CB8AC3E}">
        <p14:creationId xmlns:p14="http://schemas.microsoft.com/office/powerpoint/2010/main" val="2307618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51A0555-F1B4-0E4F-925B-984D818C37FA}" type="slidenum">
              <a:rPr lang="en-US" altLang="en-US">
                <a:solidFill>
                  <a:prstClr val="black"/>
                </a:solidFill>
              </a:rPr>
              <a:pPr/>
              <a:t>59</a:t>
            </a:fld>
            <a:endParaRPr lang="en-US" altLang="en-US">
              <a:solidFill>
                <a:prstClr val="black"/>
              </a:solidFill>
            </a:endParaRPr>
          </a:p>
        </p:txBody>
      </p:sp>
    </p:spTree>
    <p:extLst>
      <p:ext uri="{BB962C8B-B14F-4D97-AF65-F5344CB8AC3E}">
        <p14:creationId xmlns:p14="http://schemas.microsoft.com/office/powerpoint/2010/main" val="4072927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43F0E4D1-7429-5C48-85D5-14F5BA9CE7A4}" type="slidenum">
              <a:rPr lang="en-US" altLang="en-US">
                <a:solidFill>
                  <a:prstClr val="black"/>
                </a:solidFill>
              </a:rPr>
              <a:pPr/>
              <a:t>60</a:t>
            </a:fld>
            <a:endParaRPr lang="en-US" altLang="en-US">
              <a:solidFill>
                <a:prstClr val="black"/>
              </a:solidFill>
            </a:endParaRPr>
          </a:p>
        </p:txBody>
      </p:sp>
    </p:spTree>
    <p:extLst>
      <p:ext uri="{BB962C8B-B14F-4D97-AF65-F5344CB8AC3E}">
        <p14:creationId xmlns:p14="http://schemas.microsoft.com/office/powerpoint/2010/main" val="3882866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D4A8444-D15E-D747-AE0B-7B6CD6A6F091}" type="slidenum">
              <a:rPr lang="en-US" altLang="en-US">
                <a:solidFill>
                  <a:prstClr val="black"/>
                </a:solidFill>
              </a:rPr>
              <a:pPr/>
              <a:t>61</a:t>
            </a:fld>
            <a:endParaRPr lang="en-US" altLang="en-US">
              <a:solidFill>
                <a:prstClr val="black"/>
              </a:solidFill>
            </a:endParaRPr>
          </a:p>
        </p:txBody>
      </p:sp>
    </p:spTree>
    <p:extLst>
      <p:ext uri="{BB962C8B-B14F-4D97-AF65-F5344CB8AC3E}">
        <p14:creationId xmlns:p14="http://schemas.microsoft.com/office/powerpoint/2010/main" val="2768663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43F0E4D1-7429-5C48-85D5-14F5BA9CE7A4}" type="slidenum">
              <a:rPr lang="en-US" altLang="en-US">
                <a:solidFill>
                  <a:prstClr val="black"/>
                </a:solidFill>
              </a:rPr>
              <a:pPr/>
              <a:t>62</a:t>
            </a:fld>
            <a:endParaRPr lang="en-US" altLang="en-US">
              <a:solidFill>
                <a:prstClr val="black"/>
              </a:solidFill>
            </a:endParaRPr>
          </a:p>
        </p:txBody>
      </p:sp>
    </p:spTree>
    <p:extLst>
      <p:ext uri="{BB962C8B-B14F-4D97-AF65-F5344CB8AC3E}">
        <p14:creationId xmlns:p14="http://schemas.microsoft.com/office/powerpoint/2010/main" val="265061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9.3 Online Assessment</a:t>
            </a:r>
            <a:r>
              <a:rPr lang="en-US" baseline="0" dirty="0" smtClean="0"/>
              <a:t> Requirements reads….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7</a:t>
            </a:fld>
            <a:endParaRPr lang="en-US" altLang="x-none"/>
          </a:p>
        </p:txBody>
      </p:sp>
    </p:spTree>
    <p:extLst>
      <p:ext uri="{BB962C8B-B14F-4D97-AF65-F5344CB8AC3E}">
        <p14:creationId xmlns:p14="http://schemas.microsoft.com/office/powerpoint/2010/main" val="109405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1. IF - interactive fiction</a:t>
            </a:r>
          </a:p>
          <a:p>
            <a:r>
              <a:rPr lang="en-US" altLang="en-US" dirty="0">
                <a:ea typeface="ＭＳ Ｐゴシック" charset="-128"/>
              </a:rPr>
              <a:t>2. “Leveling up”</a:t>
            </a:r>
          </a:p>
          <a:p>
            <a:r>
              <a:rPr lang="en-US" altLang="en-US" dirty="0">
                <a:ea typeface="ＭＳ Ｐゴシック" charset="-128"/>
              </a:rPr>
              <a:t>3. Earning achievement and rewards</a:t>
            </a:r>
          </a:p>
          <a:p>
            <a:endParaRPr lang="en-US" altLang="en-US" dirty="0">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A4335E9D-A7A9-8C4E-8812-E30BA1841C76}" type="slidenum">
              <a:rPr lang="en-US" altLang="en-US">
                <a:solidFill>
                  <a:prstClr val="black"/>
                </a:solidFill>
              </a:rPr>
              <a:pPr/>
              <a:t>64</a:t>
            </a:fld>
            <a:endParaRPr lang="en-US" altLang="en-US">
              <a:solidFill>
                <a:prstClr val="black"/>
              </a:solidFill>
            </a:endParaRPr>
          </a:p>
        </p:txBody>
      </p:sp>
    </p:spTree>
    <p:extLst>
      <p:ext uri="{BB962C8B-B14F-4D97-AF65-F5344CB8AC3E}">
        <p14:creationId xmlns:p14="http://schemas.microsoft.com/office/powerpoint/2010/main" val="2003304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67</a:t>
            </a:fld>
            <a:endParaRPr lang="en-US" altLang="en-US">
              <a:solidFill>
                <a:prstClr val="black"/>
              </a:solidFill>
            </a:endParaRPr>
          </a:p>
        </p:txBody>
      </p:sp>
    </p:spTree>
    <p:extLst>
      <p:ext uri="{BB962C8B-B14F-4D97-AF65-F5344CB8AC3E}">
        <p14:creationId xmlns:p14="http://schemas.microsoft.com/office/powerpoint/2010/main" val="4136407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a:t>
            </a:r>
            <a:r>
              <a:rPr lang="en-US" baseline="0" dirty="0" smtClean="0"/>
              <a:t> safety topics go in the </a:t>
            </a:r>
            <a:r>
              <a:rPr lang="en-US" baseline="0" dirty="0" err="1" smtClean="0"/>
              <a:t>narritive</a:t>
            </a:r>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68</a:t>
            </a:fld>
            <a:endParaRPr lang="en-US" altLang="en-US">
              <a:solidFill>
                <a:prstClr val="black"/>
              </a:solidFill>
            </a:endParaRPr>
          </a:p>
        </p:txBody>
      </p:sp>
    </p:spTree>
    <p:extLst>
      <p:ext uri="{BB962C8B-B14F-4D97-AF65-F5344CB8AC3E}">
        <p14:creationId xmlns:p14="http://schemas.microsoft.com/office/powerpoint/2010/main" val="630302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ties</a:t>
            </a:r>
            <a:r>
              <a:rPr lang="en-US" baseline="0" dirty="0" smtClean="0"/>
              <a:t> to mystery</a:t>
            </a:r>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69</a:t>
            </a:fld>
            <a:endParaRPr lang="en-US" altLang="en-US">
              <a:solidFill>
                <a:prstClr val="black"/>
              </a:solidFill>
            </a:endParaRPr>
          </a:p>
        </p:txBody>
      </p:sp>
    </p:spTree>
    <p:extLst>
      <p:ext uri="{BB962C8B-B14F-4D97-AF65-F5344CB8AC3E}">
        <p14:creationId xmlns:p14="http://schemas.microsoft.com/office/powerpoint/2010/main" val="1008076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70</a:t>
            </a:fld>
            <a:endParaRPr lang="en-US" altLang="en-US">
              <a:solidFill>
                <a:prstClr val="black"/>
              </a:solidFill>
            </a:endParaRPr>
          </a:p>
        </p:txBody>
      </p:sp>
    </p:spTree>
    <p:extLst>
      <p:ext uri="{BB962C8B-B14F-4D97-AF65-F5344CB8AC3E}">
        <p14:creationId xmlns:p14="http://schemas.microsoft.com/office/powerpoint/2010/main" val="1756396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7640C6-F213-F34B-BC2D-B712079A1DE6}" type="slidenum">
              <a:rPr lang="en-US" altLang="en-US" smtClean="0">
                <a:solidFill>
                  <a:prstClr val="black"/>
                </a:solidFill>
              </a:rPr>
              <a:pPr>
                <a:defRPr/>
              </a:pPr>
              <a:t>71</a:t>
            </a:fld>
            <a:endParaRPr lang="en-US" altLang="en-US">
              <a:solidFill>
                <a:prstClr val="black"/>
              </a:solidFill>
            </a:endParaRPr>
          </a:p>
        </p:txBody>
      </p:sp>
    </p:spTree>
    <p:extLst>
      <p:ext uri="{BB962C8B-B14F-4D97-AF65-F5344CB8AC3E}">
        <p14:creationId xmlns:p14="http://schemas.microsoft.com/office/powerpoint/2010/main" val="3919034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29646BA6-B003-494A-ADC9-4E4D1C229C4E}" type="slidenum">
              <a:rPr lang="en-US" altLang="en-US">
                <a:solidFill>
                  <a:prstClr val="black"/>
                </a:solidFill>
              </a:rPr>
              <a:pPr/>
              <a:t>75</a:t>
            </a:fld>
            <a:endParaRPr lang="en-US" altLang="en-US">
              <a:solidFill>
                <a:prstClr val="black"/>
              </a:solidFill>
            </a:endParaRPr>
          </a:p>
        </p:txBody>
      </p:sp>
    </p:spTree>
    <p:extLst>
      <p:ext uri="{BB962C8B-B14F-4D97-AF65-F5344CB8AC3E}">
        <p14:creationId xmlns:p14="http://schemas.microsoft.com/office/powerpoint/2010/main" val="15054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team reviewed 30 applications, interviewed 8 candidates &amp; chose 3 consultants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8</a:t>
            </a:fld>
            <a:endParaRPr lang="en-US" altLang="x-none"/>
          </a:p>
        </p:txBody>
      </p:sp>
    </p:spTree>
    <p:extLst>
      <p:ext uri="{BB962C8B-B14F-4D97-AF65-F5344CB8AC3E}">
        <p14:creationId xmlns:p14="http://schemas.microsoft.com/office/powerpoint/2010/main" val="57210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Consultants</a:t>
            </a:r>
            <a:r>
              <a:rPr lang="en-US" baseline="0" dirty="0" smtClean="0"/>
              <a:t> worked with the Project team and developed their own individual rubric.  Project team thought each individual rubric had merit so all three were hired to develop the rubric.  Webinar was presented so Course Providers were able to review/comment on the finished concepts.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9</a:t>
            </a:fld>
            <a:endParaRPr lang="en-US" altLang="x-none"/>
          </a:p>
        </p:txBody>
      </p:sp>
    </p:spTree>
    <p:extLst>
      <p:ext uri="{BB962C8B-B14F-4D97-AF65-F5344CB8AC3E}">
        <p14:creationId xmlns:p14="http://schemas.microsoft.com/office/powerpoint/2010/main" val="306535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individual</a:t>
            </a:r>
            <a:r>
              <a:rPr lang="en-US" baseline="0" dirty="0" smtClean="0"/>
              <a:t> pieces of work created into 1 rubric based on comments from Course Providers.  Then single draft again presented to Course providers for comment</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10</a:t>
            </a:fld>
            <a:endParaRPr lang="en-US" altLang="x-none"/>
          </a:p>
        </p:txBody>
      </p:sp>
    </p:spTree>
    <p:extLst>
      <p:ext uri="{BB962C8B-B14F-4D97-AF65-F5344CB8AC3E}">
        <p14:creationId xmlns:p14="http://schemas.microsoft.com/office/powerpoint/2010/main" val="6566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4495800"/>
            <a:ext cx="8229600" cy="1045698"/>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2" name="Title Placeholder 21"/>
          <p:cNvSpPr>
            <a:spLocks noGrp="1"/>
          </p:cNvSpPr>
          <p:nvPr>
            <p:ph type="title"/>
          </p:nvPr>
        </p:nvSpPr>
        <p:spPr>
          <a:xfrm>
            <a:off x="457200" y="1600200"/>
            <a:ext cx="8229600" cy="2667000"/>
          </a:xfrm>
          <a:prstGeom prst="rect">
            <a:avLst/>
          </a:prstGeom>
        </p:spPr>
        <p:txBody>
          <a:bodyPr anchor="b"/>
          <a:lstStyle>
            <a:lvl1pPr algn="ctr">
              <a:spcAft>
                <a:spcPts val="0"/>
              </a:spcAft>
              <a:defRPr sz="5500" cap="all"/>
            </a:lvl1pPr>
          </a:lstStyle>
          <a:p>
            <a:r>
              <a:rPr lang="en-US" smtClean="0"/>
              <a:t>Click to edit Master title style</a:t>
            </a:r>
            <a:endParaRPr lang="en-US" dirty="0"/>
          </a:p>
        </p:txBody>
      </p:sp>
    </p:spTree>
    <p:extLst>
      <p:ext uri="{BB962C8B-B14F-4D97-AF65-F5344CB8AC3E}">
        <p14:creationId xmlns:p14="http://schemas.microsoft.com/office/powerpoint/2010/main" val="64450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386477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C02DD1-D36A-6E40-9201-417EA3147DA1}" type="datetimeFigureOut">
              <a:rPr lang="en-US" altLang="en-US"/>
              <a:pPr>
                <a:defRPr/>
              </a:pPr>
              <a:t>9/11/2017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3A348-F860-D04A-885D-0B041D3762D5}" type="slidenum">
              <a:rPr lang="en-US" altLang="en-US"/>
              <a:pPr>
                <a:defRPr/>
              </a:pPr>
              <a:t>‹#›</a:t>
            </a:fld>
            <a:endParaRPr lang="en-US" altLang="en-US"/>
          </a:p>
        </p:txBody>
      </p:sp>
    </p:spTree>
    <p:extLst>
      <p:ext uri="{BB962C8B-B14F-4D97-AF65-F5344CB8AC3E}">
        <p14:creationId xmlns:p14="http://schemas.microsoft.com/office/powerpoint/2010/main" val="33771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3C2DA6-4B26-5B43-86BD-54ACBD522275}" type="datetimeFigureOut">
              <a:rPr lang="en-US" altLang="en-US"/>
              <a:pPr>
                <a:defRPr/>
              </a:pPr>
              <a:t>9/11/2017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DA2599-BF47-CD47-AE21-098BCABDB768}" type="slidenum">
              <a:rPr lang="en-US" altLang="en-US"/>
              <a:pPr>
                <a:defRPr/>
              </a:pPr>
              <a:t>‹#›</a:t>
            </a:fld>
            <a:endParaRPr lang="en-US" altLang="en-US"/>
          </a:p>
        </p:txBody>
      </p:sp>
    </p:spTree>
    <p:extLst>
      <p:ext uri="{BB962C8B-B14F-4D97-AF65-F5344CB8AC3E}">
        <p14:creationId xmlns:p14="http://schemas.microsoft.com/office/powerpoint/2010/main" val="128161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6FBC5C-0E34-2040-B4DF-AEEE0425A3EA}" type="datetimeFigureOut">
              <a:rPr lang="en-US" altLang="en-US"/>
              <a:pPr>
                <a:defRPr/>
              </a:pPr>
              <a:t>9/11/2017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13EB4B-EF86-FF4B-9E7C-4B0E0C0D4443}" type="slidenum">
              <a:rPr lang="en-US" altLang="en-US"/>
              <a:pPr>
                <a:defRPr/>
              </a:pPr>
              <a:t>‹#›</a:t>
            </a:fld>
            <a:endParaRPr lang="en-US" altLang="en-US"/>
          </a:p>
        </p:txBody>
      </p:sp>
    </p:spTree>
    <p:extLst>
      <p:ext uri="{BB962C8B-B14F-4D97-AF65-F5344CB8AC3E}">
        <p14:creationId xmlns:p14="http://schemas.microsoft.com/office/powerpoint/2010/main" val="56980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32722B-9E72-7344-AE09-AD3F8EDE8CBA}" type="datetimeFigureOut">
              <a:rPr lang="en-US" altLang="en-US"/>
              <a:pPr>
                <a:defRPr/>
              </a:pPr>
              <a:t>9/11/2017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88B33A-607D-8044-866D-C7F4B5C47CF1}" type="slidenum">
              <a:rPr lang="en-US" altLang="en-US"/>
              <a:pPr>
                <a:defRPr/>
              </a:pPr>
              <a:t>‹#›</a:t>
            </a:fld>
            <a:endParaRPr lang="en-US" altLang="en-US"/>
          </a:p>
        </p:txBody>
      </p:sp>
    </p:spTree>
    <p:extLst>
      <p:ext uri="{BB962C8B-B14F-4D97-AF65-F5344CB8AC3E}">
        <p14:creationId xmlns:p14="http://schemas.microsoft.com/office/powerpoint/2010/main" val="833802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3B4A521-A398-1447-AE45-12B4CF827C72}" type="datetimeFigureOut">
              <a:rPr lang="en-US" altLang="en-US"/>
              <a:pPr>
                <a:defRPr/>
              </a:pPr>
              <a:t>9/11/2017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20D07A-7943-7545-A648-5F69335CEB51}" type="slidenum">
              <a:rPr lang="en-US" altLang="en-US"/>
              <a:pPr>
                <a:defRPr/>
              </a:pPr>
              <a:t>‹#›</a:t>
            </a:fld>
            <a:endParaRPr lang="en-US" altLang="en-US"/>
          </a:p>
        </p:txBody>
      </p:sp>
    </p:spTree>
    <p:extLst>
      <p:ext uri="{BB962C8B-B14F-4D97-AF65-F5344CB8AC3E}">
        <p14:creationId xmlns:p14="http://schemas.microsoft.com/office/powerpoint/2010/main" val="82628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57FBD3-0A4B-5844-B0A9-4A09D406B81D}" type="datetimeFigureOut">
              <a:rPr lang="en-US" altLang="en-US"/>
              <a:pPr>
                <a:defRPr/>
              </a:pPr>
              <a:t>9/11/2017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BF5421-41C7-BF40-A8E0-123D4548F63F}" type="slidenum">
              <a:rPr lang="en-US" altLang="en-US"/>
              <a:pPr>
                <a:defRPr/>
              </a:pPr>
              <a:t>‹#›</a:t>
            </a:fld>
            <a:endParaRPr lang="en-US" altLang="en-US"/>
          </a:p>
        </p:txBody>
      </p:sp>
    </p:spTree>
    <p:extLst>
      <p:ext uri="{BB962C8B-B14F-4D97-AF65-F5344CB8AC3E}">
        <p14:creationId xmlns:p14="http://schemas.microsoft.com/office/powerpoint/2010/main" val="2182988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DF27DD-9026-4D4E-8C9C-D51EB9EF6E3E}" type="datetimeFigureOut">
              <a:rPr lang="en-US" altLang="en-US"/>
              <a:pPr>
                <a:defRPr/>
              </a:pPr>
              <a:t>9/11/2017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D9E8E6-2CCF-454B-AED9-D4713C269E96}" type="slidenum">
              <a:rPr lang="en-US" altLang="en-US"/>
              <a:pPr>
                <a:defRPr/>
              </a:pPr>
              <a:t>‹#›</a:t>
            </a:fld>
            <a:endParaRPr lang="en-US" altLang="en-US"/>
          </a:p>
        </p:txBody>
      </p:sp>
    </p:spTree>
    <p:extLst>
      <p:ext uri="{BB962C8B-B14F-4D97-AF65-F5344CB8AC3E}">
        <p14:creationId xmlns:p14="http://schemas.microsoft.com/office/powerpoint/2010/main" val="90661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2738D5-5109-7E45-9D5A-42CE49445E03}" type="datetimeFigureOut">
              <a:rPr lang="en-US" altLang="en-US"/>
              <a:pPr>
                <a:defRPr/>
              </a:pPr>
              <a:t>9/11/2017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58D59D-0C94-824F-84F2-E354B5F88ED4}" type="slidenum">
              <a:rPr lang="en-US" altLang="en-US"/>
              <a:pPr>
                <a:defRPr/>
              </a:pPr>
              <a:t>‹#›</a:t>
            </a:fld>
            <a:endParaRPr lang="en-US" altLang="en-US"/>
          </a:p>
        </p:txBody>
      </p:sp>
    </p:spTree>
    <p:extLst>
      <p:ext uri="{BB962C8B-B14F-4D97-AF65-F5344CB8AC3E}">
        <p14:creationId xmlns:p14="http://schemas.microsoft.com/office/powerpoint/2010/main" val="377276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28E7AC-0799-FD46-804E-6F2030CCA71B}" type="datetimeFigureOut">
              <a:rPr lang="en-US" altLang="en-US"/>
              <a:pPr>
                <a:defRPr/>
              </a:pPr>
              <a:t>9/11/2017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B706BA-42F8-4A40-9402-B534F9AFFE32}" type="slidenum">
              <a:rPr lang="en-US" altLang="en-US"/>
              <a:pPr>
                <a:defRPr/>
              </a:pPr>
              <a:t>‹#›</a:t>
            </a:fld>
            <a:endParaRPr lang="en-US" altLang="en-US"/>
          </a:p>
        </p:txBody>
      </p:sp>
    </p:spTree>
    <p:extLst>
      <p:ext uri="{BB962C8B-B14F-4D97-AF65-F5344CB8AC3E}">
        <p14:creationId xmlns:p14="http://schemas.microsoft.com/office/powerpoint/2010/main" val="216955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4600" cy="1143000"/>
          </a:xfrm>
        </p:spPr>
        <p:txBody>
          <a:bodyPr/>
          <a:lstStyle>
            <a:lvl1pPr>
              <a:defRPr sz="4000">
                <a:latin typeface="Calibri"/>
                <a:cs typeface="Calibri"/>
              </a:defRPr>
            </a:lvl1pPr>
          </a:lstStyle>
          <a:p>
            <a:r>
              <a:rPr lang="en-US" smtClean="0"/>
              <a:t>Click to edit Master title style</a:t>
            </a:r>
            <a:endParaRPr lang="en-US" dirty="0"/>
          </a:p>
        </p:txBody>
      </p:sp>
      <p:sp>
        <p:nvSpPr>
          <p:cNvPr id="7" name="Text Placeholder 12"/>
          <p:cNvSpPr>
            <a:spLocks noGrp="1"/>
          </p:cNvSpPr>
          <p:nvPr>
            <p:ph idx="1"/>
          </p:nvPr>
        </p:nvSpPr>
        <p:spPr>
          <a:xfrm>
            <a:off x="457200" y="1828800"/>
            <a:ext cx="8229600" cy="3962400"/>
          </a:xfrm>
          <a:prstGeom prst="rect">
            <a:avLst/>
          </a:prstGeom>
        </p:spPr>
        <p:txBody>
          <a:bodyPr vert="horz">
            <a:noAutofit/>
          </a:bodyPr>
          <a:lstStyle>
            <a:lvl1pPr algn="l" eaLnBrk="1" latinLnBrk="0" hangingPunct="1">
              <a:buClr>
                <a:srgbClr val="E7A614"/>
              </a:buClr>
              <a:buFont typeface="Arial"/>
              <a:buChar char="•"/>
              <a:defRPr sz="2500" b="0" cap="none">
                <a:effectLst/>
                <a:latin typeface="Calibri"/>
                <a:cs typeface="Calibri"/>
              </a:defRPr>
            </a:lvl1pPr>
            <a:lvl2pPr marL="457200">
              <a:buClr>
                <a:srgbClr val="E7A614"/>
              </a:buClr>
              <a:buFont typeface="Arial"/>
              <a:buChar char="•"/>
              <a:defRPr sz="2500">
                <a:solidFill>
                  <a:schemeClr val="tx1"/>
                </a:solidFill>
                <a:latin typeface="Calibri"/>
                <a:cs typeface="Calibri"/>
              </a:defRPr>
            </a:lvl2pPr>
            <a:lvl3pPr marL="914400">
              <a:buClr>
                <a:srgbClr val="E7A614"/>
              </a:buClr>
              <a:buFont typeface="Arial"/>
              <a:buChar char="•"/>
              <a:defRPr sz="2500">
                <a:solidFill>
                  <a:schemeClr val="tx1"/>
                </a:solidFill>
                <a:latin typeface="Calibri"/>
                <a:cs typeface="Calibri"/>
              </a:defRPr>
            </a:lvl3pPr>
            <a:lvl4pPr marL="1371600">
              <a:buClr>
                <a:srgbClr val="E7A614"/>
              </a:buClr>
              <a:buFont typeface="Arial"/>
              <a:buChar char="•"/>
              <a:defRPr sz="2500">
                <a:solidFill>
                  <a:schemeClr val="tx1"/>
                </a:solidFill>
                <a:latin typeface="Calibri"/>
                <a:cs typeface="Calibri"/>
              </a:defRPr>
            </a:lvl4pPr>
            <a:lvl5pPr marL="1828800">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61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5389AE-CD60-E949-B512-AB542544F4CC}" type="datetimeFigureOut">
              <a:rPr lang="en-US" altLang="en-US"/>
              <a:pPr>
                <a:defRPr/>
              </a:pPr>
              <a:t>9/11/2017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E55557-3EBB-AD47-BAA4-3F6E225B6563}" type="slidenum">
              <a:rPr lang="en-US" altLang="en-US"/>
              <a:pPr>
                <a:defRPr/>
              </a:pPr>
              <a:t>‹#›</a:t>
            </a:fld>
            <a:endParaRPr lang="en-US" altLang="en-US"/>
          </a:p>
        </p:txBody>
      </p:sp>
    </p:spTree>
    <p:extLst>
      <p:ext uri="{BB962C8B-B14F-4D97-AF65-F5344CB8AC3E}">
        <p14:creationId xmlns:p14="http://schemas.microsoft.com/office/powerpoint/2010/main" val="2516901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3A88DA-C2D1-B74D-8D6C-5851D88D714F}" type="datetimeFigureOut">
              <a:rPr lang="en-US" altLang="en-US"/>
              <a:pPr>
                <a:defRPr/>
              </a:pPr>
              <a:t>9/11/2017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433926-D259-494A-A88D-0EE9DBE8019C}" type="slidenum">
              <a:rPr lang="en-US" altLang="en-US"/>
              <a:pPr>
                <a:defRPr/>
              </a:pPr>
              <a:t>‹#›</a:t>
            </a:fld>
            <a:endParaRPr lang="en-US" altLang="en-US"/>
          </a:p>
        </p:txBody>
      </p:sp>
    </p:spTree>
    <p:extLst>
      <p:ext uri="{BB962C8B-B14F-4D97-AF65-F5344CB8AC3E}">
        <p14:creationId xmlns:p14="http://schemas.microsoft.com/office/powerpoint/2010/main" val="373262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8"/>
          <p:cNvSpPr>
            <a:spLocks noGrp="1"/>
          </p:cNvSpPr>
          <p:nvPr>
            <p:ph type="subTitle" idx="1"/>
          </p:nvPr>
        </p:nvSpPr>
        <p:spPr>
          <a:xfrm>
            <a:off x="457200" y="4343400"/>
            <a:ext cx="8229600" cy="1045698"/>
          </a:xfrm>
          <a:prstGeom prst="rect">
            <a:avLst/>
          </a:prstGeom>
        </p:spPr>
        <p:txBody>
          <a:bodyPr>
            <a:normAutofit/>
          </a:bodyPr>
          <a:lstStyle>
            <a:lvl1pPr marL="0" indent="0" algn="ctr">
              <a:buNone/>
              <a:defRPr sz="25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Placeholder 21"/>
          <p:cNvSpPr>
            <a:spLocks noGrp="1"/>
          </p:cNvSpPr>
          <p:nvPr>
            <p:ph type="title"/>
          </p:nvPr>
        </p:nvSpPr>
        <p:spPr>
          <a:xfrm>
            <a:off x="457200" y="1828800"/>
            <a:ext cx="8229600" cy="2286000"/>
          </a:xfrm>
          <a:prstGeom prst="rect">
            <a:avLst/>
          </a:prstGeom>
        </p:spPr>
        <p:txBody>
          <a:bodyPr anchor="b"/>
          <a:lstStyle>
            <a:lvl1pPr algn="ctr">
              <a:spcAft>
                <a:spcPts val="0"/>
              </a:spcAft>
              <a:defRPr sz="5000" cap="all">
                <a:solidFill>
                  <a:srgbClr val="E7A61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036929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57200" y="2743201"/>
            <a:ext cx="3008313" cy="3048000"/>
          </a:xfrm>
          <a:prstGeom prst="rect">
            <a:avLst/>
          </a:prstGeom>
        </p:spPr>
        <p:txBody>
          <a:bodyPr/>
          <a:lstStyle>
            <a:lvl1pPr marL="0" indent="0">
              <a:buNone/>
              <a:defRPr sz="165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8" name="Title Placeholder 21"/>
          <p:cNvSpPr>
            <a:spLocks noGrp="1"/>
          </p:cNvSpPr>
          <p:nvPr>
            <p:ph type="title"/>
          </p:nvPr>
        </p:nvSpPr>
        <p:spPr>
          <a:xfrm>
            <a:off x="2362200" y="274638"/>
            <a:ext cx="6324600" cy="1143000"/>
          </a:xfrm>
          <a:prstGeom prst="rect">
            <a:avLst/>
          </a:prstGeom>
        </p:spPr>
        <p:txBody>
          <a:bodyPr/>
          <a:lstStyle>
            <a:lvl1pPr>
              <a:defRPr sz="4000"/>
            </a:lvl1pPr>
          </a:lstStyle>
          <a:p>
            <a:r>
              <a:rPr lang="en-US" smtClean="0"/>
              <a:t>Click to edit Master title style</a:t>
            </a:r>
            <a:endParaRPr lang="en-US" dirty="0"/>
          </a:p>
        </p:txBody>
      </p:sp>
      <p:sp>
        <p:nvSpPr>
          <p:cNvPr id="9" name="Text Placeholder 12"/>
          <p:cNvSpPr>
            <a:spLocks noGrp="1"/>
          </p:cNvSpPr>
          <p:nvPr>
            <p:ph idx="14"/>
          </p:nvPr>
        </p:nvSpPr>
        <p:spPr>
          <a:xfrm>
            <a:off x="3733800" y="2743200"/>
            <a:ext cx="4953000" cy="3048000"/>
          </a:xfrm>
          <a:prstGeom prst="rect">
            <a:avLst/>
          </a:prstGeom>
        </p:spPr>
        <p:txBody>
          <a:bodyPr vert="horz">
            <a:noAutofit/>
          </a:bodyPr>
          <a:lstStyle>
            <a:lvl1pPr algn="l" eaLnBrk="1" latinLnBrk="0" hangingPunct="1">
              <a:spcAft>
                <a:spcPts val="550"/>
              </a:spcAft>
              <a:buClr>
                <a:srgbClr val="E7A614"/>
              </a:buClr>
              <a:buFont typeface="Arial"/>
              <a:buChar char="•"/>
              <a:defRPr sz="2500" b="0" cap="none">
                <a:effectLst/>
                <a:latin typeface="Calibri"/>
                <a:cs typeface="Calibri"/>
              </a:defRPr>
            </a:lvl1pPr>
            <a:lvl2pPr marL="457200">
              <a:spcAft>
                <a:spcPts val="550"/>
              </a:spcAft>
              <a:buClr>
                <a:srgbClr val="E7A614"/>
              </a:buClr>
              <a:buFont typeface="Arial"/>
              <a:buChar char="•"/>
              <a:defRPr sz="2500">
                <a:solidFill>
                  <a:schemeClr val="tx1"/>
                </a:solidFill>
                <a:latin typeface="Calibri"/>
                <a:cs typeface="Calibri"/>
              </a:defRPr>
            </a:lvl2pPr>
            <a:lvl3pPr marL="914400">
              <a:spcAft>
                <a:spcPts val="550"/>
              </a:spcAft>
              <a:buClr>
                <a:srgbClr val="E7A614"/>
              </a:buClr>
              <a:buFont typeface="Arial"/>
              <a:buChar char="•"/>
              <a:defRPr sz="2500">
                <a:solidFill>
                  <a:schemeClr val="tx1"/>
                </a:solidFill>
                <a:latin typeface="Calibri"/>
                <a:cs typeface="Calibri"/>
              </a:defRPr>
            </a:lvl3pPr>
            <a:lvl4pPr marL="1371600">
              <a:spcAft>
                <a:spcPts val="550"/>
              </a:spcAft>
              <a:buClr>
                <a:srgbClr val="E7A614"/>
              </a:buClr>
              <a:buFont typeface="Arial"/>
              <a:buChar char="•"/>
              <a:defRPr sz="2500">
                <a:solidFill>
                  <a:schemeClr val="tx1"/>
                </a:solidFill>
                <a:latin typeface="Calibri"/>
                <a:cs typeface="Calibri"/>
              </a:defRPr>
            </a:lvl4pPr>
            <a:lvl5pPr marL="1828800">
              <a:spcAft>
                <a:spcPts val="550"/>
              </a:spcAft>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8"/>
          <p:cNvSpPr>
            <a:spLocks noGrp="1"/>
          </p:cNvSpPr>
          <p:nvPr>
            <p:ph type="subTitle" idx="1"/>
          </p:nvPr>
        </p:nvSpPr>
        <p:spPr>
          <a:xfrm>
            <a:off x="457200" y="1981200"/>
            <a:ext cx="8229600" cy="457200"/>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116470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4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4495800"/>
            <a:ext cx="8229600" cy="1045698"/>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2" name="Title Placeholder 21"/>
          <p:cNvSpPr>
            <a:spLocks noGrp="1"/>
          </p:cNvSpPr>
          <p:nvPr>
            <p:ph type="title"/>
          </p:nvPr>
        </p:nvSpPr>
        <p:spPr>
          <a:xfrm>
            <a:off x="457200" y="1600200"/>
            <a:ext cx="8229600" cy="2667000"/>
          </a:xfrm>
          <a:prstGeom prst="rect">
            <a:avLst/>
          </a:prstGeom>
        </p:spPr>
        <p:txBody>
          <a:bodyPr anchor="b"/>
          <a:lstStyle>
            <a:lvl1pPr algn="ctr">
              <a:spcAft>
                <a:spcPts val="0"/>
              </a:spcAft>
              <a:defRPr sz="5500" cap="all"/>
            </a:lvl1pPr>
          </a:lstStyle>
          <a:p>
            <a:r>
              <a:rPr lang="en-US" smtClean="0"/>
              <a:t>Click to edit Master title style</a:t>
            </a:r>
            <a:endParaRPr lang="en-US" dirty="0"/>
          </a:p>
        </p:txBody>
      </p:sp>
    </p:spTree>
    <p:extLst>
      <p:ext uri="{BB962C8B-B14F-4D97-AF65-F5344CB8AC3E}">
        <p14:creationId xmlns:p14="http://schemas.microsoft.com/office/powerpoint/2010/main" val="1455854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4600" cy="1143000"/>
          </a:xfrm>
        </p:spPr>
        <p:txBody>
          <a:bodyPr/>
          <a:lstStyle>
            <a:lvl1pPr>
              <a:defRPr sz="4000">
                <a:latin typeface="Calibri"/>
                <a:cs typeface="Calibri"/>
              </a:defRPr>
            </a:lvl1pPr>
          </a:lstStyle>
          <a:p>
            <a:r>
              <a:rPr lang="en-US" smtClean="0"/>
              <a:t>Click to edit Master title style</a:t>
            </a:r>
            <a:endParaRPr lang="en-US" dirty="0"/>
          </a:p>
        </p:txBody>
      </p:sp>
      <p:sp>
        <p:nvSpPr>
          <p:cNvPr id="7" name="Text Placeholder 12"/>
          <p:cNvSpPr>
            <a:spLocks noGrp="1"/>
          </p:cNvSpPr>
          <p:nvPr>
            <p:ph idx="1"/>
          </p:nvPr>
        </p:nvSpPr>
        <p:spPr>
          <a:xfrm>
            <a:off x="457200" y="1828800"/>
            <a:ext cx="8229600" cy="3962400"/>
          </a:xfrm>
          <a:prstGeom prst="rect">
            <a:avLst/>
          </a:prstGeom>
        </p:spPr>
        <p:txBody>
          <a:bodyPr vert="horz">
            <a:noAutofit/>
          </a:bodyPr>
          <a:lstStyle>
            <a:lvl1pPr algn="l" eaLnBrk="1" latinLnBrk="0" hangingPunct="1">
              <a:buClr>
                <a:srgbClr val="E7A614"/>
              </a:buClr>
              <a:buFont typeface="Arial"/>
              <a:buChar char="•"/>
              <a:defRPr sz="2500" b="0" cap="none">
                <a:effectLst/>
                <a:latin typeface="Calibri"/>
                <a:cs typeface="Calibri"/>
              </a:defRPr>
            </a:lvl1pPr>
            <a:lvl2pPr marL="457200">
              <a:buClr>
                <a:srgbClr val="E7A614"/>
              </a:buClr>
              <a:buFont typeface="Arial"/>
              <a:buChar char="•"/>
              <a:defRPr sz="2500">
                <a:solidFill>
                  <a:schemeClr val="tx1"/>
                </a:solidFill>
                <a:latin typeface="Calibri"/>
                <a:cs typeface="Calibri"/>
              </a:defRPr>
            </a:lvl2pPr>
            <a:lvl3pPr marL="914400">
              <a:buClr>
                <a:srgbClr val="E7A614"/>
              </a:buClr>
              <a:buFont typeface="Arial"/>
              <a:buChar char="•"/>
              <a:defRPr sz="2500">
                <a:solidFill>
                  <a:schemeClr val="tx1"/>
                </a:solidFill>
                <a:latin typeface="Calibri"/>
                <a:cs typeface="Calibri"/>
              </a:defRPr>
            </a:lvl3pPr>
            <a:lvl4pPr marL="1371600">
              <a:buClr>
                <a:srgbClr val="E7A614"/>
              </a:buClr>
              <a:buFont typeface="Arial"/>
              <a:buChar char="•"/>
              <a:defRPr sz="2500">
                <a:solidFill>
                  <a:schemeClr val="tx1"/>
                </a:solidFill>
                <a:latin typeface="Calibri"/>
                <a:cs typeface="Calibri"/>
              </a:defRPr>
            </a:lvl4pPr>
            <a:lvl5pPr marL="1828800">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976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8"/>
          <p:cNvSpPr>
            <a:spLocks noGrp="1"/>
          </p:cNvSpPr>
          <p:nvPr>
            <p:ph type="subTitle" idx="1"/>
          </p:nvPr>
        </p:nvSpPr>
        <p:spPr>
          <a:xfrm>
            <a:off x="457200" y="4343400"/>
            <a:ext cx="8229600" cy="1045698"/>
          </a:xfrm>
          <a:prstGeom prst="rect">
            <a:avLst/>
          </a:prstGeom>
        </p:spPr>
        <p:txBody>
          <a:bodyPr>
            <a:normAutofit/>
          </a:bodyPr>
          <a:lstStyle>
            <a:lvl1pPr marL="0" indent="0" algn="ctr">
              <a:buNone/>
              <a:defRPr sz="25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Placeholder 21"/>
          <p:cNvSpPr>
            <a:spLocks noGrp="1"/>
          </p:cNvSpPr>
          <p:nvPr>
            <p:ph type="title"/>
          </p:nvPr>
        </p:nvSpPr>
        <p:spPr>
          <a:xfrm>
            <a:off x="457200" y="1828800"/>
            <a:ext cx="8229600" cy="2286000"/>
          </a:xfrm>
          <a:prstGeom prst="rect">
            <a:avLst/>
          </a:prstGeom>
        </p:spPr>
        <p:txBody>
          <a:bodyPr anchor="b"/>
          <a:lstStyle>
            <a:lvl1pPr algn="ctr">
              <a:spcAft>
                <a:spcPts val="0"/>
              </a:spcAft>
              <a:defRPr sz="5000" cap="all">
                <a:solidFill>
                  <a:srgbClr val="E7A61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8435107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57200" y="2743201"/>
            <a:ext cx="3008313" cy="3048000"/>
          </a:xfrm>
          <a:prstGeom prst="rect">
            <a:avLst/>
          </a:prstGeom>
        </p:spPr>
        <p:txBody>
          <a:bodyPr/>
          <a:lstStyle>
            <a:lvl1pPr marL="0" indent="0">
              <a:buNone/>
              <a:defRPr sz="165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8" name="Title Placeholder 21"/>
          <p:cNvSpPr>
            <a:spLocks noGrp="1"/>
          </p:cNvSpPr>
          <p:nvPr>
            <p:ph type="title"/>
          </p:nvPr>
        </p:nvSpPr>
        <p:spPr>
          <a:xfrm>
            <a:off x="2362200" y="274638"/>
            <a:ext cx="6324600" cy="1143000"/>
          </a:xfrm>
          <a:prstGeom prst="rect">
            <a:avLst/>
          </a:prstGeom>
        </p:spPr>
        <p:txBody>
          <a:bodyPr/>
          <a:lstStyle>
            <a:lvl1pPr>
              <a:defRPr sz="4000"/>
            </a:lvl1pPr>
          </a:lstStyle>
          <a:p>
            <a:r>
              <a:rPr lang="en-US" smtClean="0"/>
              <a:t>Click to edit Master title style</a:t>
            </a:r>
            <a:endParaRPr lang="en-US" dirty="0"/>
          </a:p>
        </p:txBody>
      </p:sp>
      <p:sp>
        <p:nvSpPr>
          <p:cNvPr id="9" name="Text Placeholder 12"/>
          <p:cNvSpPr>
            <a:spLocks noGrp="1"/>
          </p:cNvSpPr>
          <p:nvPr>
            <p:ph idx="14"/>
          </p:nvPr>
        </p:nvSpPr>
        <p:spPr>
          <a:xfrm>
            <a:off x="3733800" y="2743200"/>
            <a:ext cx="4953000" cy="3048000"/>
          </a:xfrm>
          <a:prstGeom prst="rect">
            <a:avLst/>
          </a:prstGeom>
        </p:spPr>
        <p:txBody>
          <a:bodyPr vert="horz">
            <a:noAutofit/>
          </a:bodyPr>
          <a:lstStyle>
            <a:lvl1pPr algn="l" eaLnBrk="1" latinLnBrk="0" hangingPunct="1">
              <a:spcAft>
                <a:spcPts val="550"/>
              </a:spcAft>
              <a:buClr>
                <a:srgbClr val="E7A614"/>
              </a:buClr>
              <a:buFont typeface="Arial"/>
              <a:buChar char="•"/>
              <a:defRPr sz="2500" b="0" cap="none">
                <a:effectLst/>
                <a:latin typeface="Calibri"/>
                <a:cs typeface="Calibri"/>
              </a:defRPr>
            </a:lvl1pPr>
            <a:lvl2pPr marL="457200">
              <a:spcAft>
                <a:spcPts val="550"/>
              </a:spcAft>
              <a:buClr>
                <a:srgbClr val="E7A614"/>
              </a:buClr>
              <a:buFont typeface="Arial"/>
              <a:buChar char="•"/>
              <a:defRPr sz="2500">
                <a:solidFill>
                  <a:schemeClr val="tx1"/>
                </a:solidFill>
                <a:latin typeface="Calibri"/>
                <a:cs typeface="Calibri"/>
              </a:defRPr>
            </a:lvl2pPr>
            <a:lvl3pPr marL="914400">
              <a:spcAft>
                <a:spcPts val="550"/>
              </a:spcAft>
              <a:buClr>
                <a:srgbClr val="E7A614"/>
              </a:buClr>
              <a:buFont typeface="Arial"/>
              <a:buChar char="•"/>
              <a:defRPr sz="2500">
                <a:solidFill>
                  <a:schemeClr val="tx1"/>
                </a:solidFill>
                <a:latin typeface="Calibri"/>
                <a:cs typeface="Calibri"/>
              </a:defRPr>
            </a:lvl3pPr>
            <a:lvl4pPr marL="1371600">
              <a:spcAft>
                <a:spcPts val="550"/>
              </a:spcAft>
              <a:buClr>
                <a:srgbClr val="E7A614"/>
              </a:buClr>
              <a:buFont typeface="Arial"/>
              <a:buChar char="•"/>
              <a:defRPr sz="2500">
                <a:solidFill>
                  <a:schemeClr val="tx1"/>
                </a:solidFill>
                <a:latin typeface="Calibri"/>
                <a:cs typeface="Calibri"/>
              </a:defRPr>
            </a:lvl4pPr>
            <a:lvl5pPr marL="1828800">
              <a:spcAft>
                <a:spcPts val="550"/>
              </a:spcAft>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8"/>
          <p:cNvSpPr>
            <a:spLocks noGrp="1"/>
          </p:cNvSpPr>
          <p:nvPr>
            <p:ph type="subTitle" idx="1"/>
          </p:nvPr>
        </p:nvSpPr>
        <p:spPr>
          <a:xfrm>
            <a:off x="457200" y="1981200"/>
            <a:ext cx="8229600" cy="457200"/>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411217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ti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2362200" y="27463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p>
            <a:pPr lvl="0"/>
            <a:r>
              <a:rPr lang="en-US"/>
              <a:t>Click to edit</a:t>
            </a:r>
            <a:br>
              <a:rPr lang="en-US"/>
            </a:br>
            <a:r>
              <a:rPr lang="en-US"/>
              <a:t>Master Title style</a:t>
            </a: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706" r:id="rId5"/>
  </p:sldLayoutIdLst>
  <p:timing>
    <p:tnLst>
      <p:par>
        <p:cTn id="1" dur="indefinite" restart="never" nodeType="tmRoot"/>
      </p:par>
    </p:tnLst>
  </p:timing>
  <p:txStyles>
    <p:title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ＭＳ Ｐゴシック" pitchFamily="-65" charset="-128"/>
        </a:defRPr>
      </a:lvl1pPr>
      <a:lvl2pPr marL="4572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2pPr>
      <a:lvl3pPr marL="9144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3pPr>
      <a:lvl4pPr marL="13716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4pPr>
      <a:lvl5pPr marL="18288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2362200" y="27463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p>
            <a:pPr lvl="0"/>
            <a:r>
              <a:rPr lang="en-US"/>
              <a:t>Click to edit</a:t>
            </a:r>
            <a:br>
              <a:rPr lang="en-US"/>
            </a:br>
            <a:r>
              <a:rPr lang="en-US"/>
              <a:t>Master Title style</a:t>
            </a:r>
          </a:p>
        </p:txBody>
      </p:sp>
    </p:spTree>
    <p:extLst>
      <p:ext uri="{BB962C8B-B14F-4D97-AF65-F5344CB8AC3E}">
        <p14:creationId xmlns:p14="http://schemas.microsoft.com/office/powerpoint/2010/main" val="111246589"/>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707" r:id="rId5"/>
  </p:sldLayoutIdLst>
  <p:timing>
    <p:tnLst>
      <p:par>
        <p:cTn id="1" dur="indefinite" restart="never" nodeType="tmRoot"/>
      </p:par>
    </p:tnLst>
  </p:timing>
  <p:txStyles>
    <p:title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ＭＳ Ｐゴシック" pitchFamily="-65" charset="-128"/>
        </a:defRPr>
      </a:lvl1pPr>
      <a:lvl2pPr marL="4572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2pPr>
      <a:lvl3pPr marL="9144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3pPr>
      <a:lvl4pPr marL="13716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4pPr>
      <a:lvl5pPr marL="18288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B346FAF3-8A63-8346-B470-4BBB18BF25E1}" type="datetimeFigureOut">
              <a:rPr lang="en-US" altLang="en-US">
                <a:latin typeface="Calibri" charset="0"/>
              </a:rPr>
              <a:pPr defTabSz="457200">
                <a:defRPr/>
              </a:pPr>
              <a:t>9/11/2017</a:t>
            </a:fld>
            <a:endParaRPr lang="en-US" alt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ea typeface="ＭＳ Ｐゴシック" charset="0"/>
                <a:cs typeface="ＭＳ Ｐゴシック" charset="0"/>
              </a:defRPr>
            </a:lvl1pPr>
          </a:lstStyle>
          <a:p>
            <a:pPr defTabSz="457200">
              <a:defRPr/>
            </a:pPr>
            <a:endParaRPr lang="en-US">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BA204648-F0B0-004A-83A8-F87F0BCA4180}" type="slidenum">
              <a:rPr lang="en-US" altLang="en-US">
                <a:latin typeface="Calibri" charset="0"/>
              </a:rPr>
              <a:pPr defTabSz="457200">
                <a:defRPr/>
              </a:pPr>
              <a:t>‹#›</a:t>
            </a:fld>
            <a:endParaRPr lang="en-US" altLang="en-US">
              <a:latin typeface="Calibri" charset="0"/>
            </a:endParaRPr>
          </a:p>
        </p:txBody>
      </p:sp>
    </p:spTree>
    <p:extLst>
      <p:ext uri="{BB962C8B-B14F-4D97-AF65-F5344CB8AC3E}">
        <p14:creationId xmlns:p14="http://schemas.microsoft.com/office/powerpoint/2010/main" val="43182461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changm24@gmail.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mailto:houri@cynuriaconsulting.com" TargetMode="External"/><Relationship Id="rId4" Type="http://schemas.openxmlformats.org/officeDocument/2006/relationships/hyperlink" Target="mailto:gloryvee@gmail.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hyperlink" Target="http://www.nasbla.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8.png"/><Relationship Id="rId3" Type="http://schemas.openxmlformats.org/officeDocument/2006/relationships/image" Target="../media/image42.png"/><Relationship Id="rId21" Type="http://schemas.openxmlformats.org/officeDocument/2006/relationships/image" Target="../media/image70.png"/><Relationship Id="rId34" Type="http://schemas.openxmlformats.org/officeDocument/2006/relationships/image" Target="../media/image83.png"/><Relationship Id="rId42" Type="http://schemas.openxmlformats.org/officeDocument/2006/relationships/image" Target="../media/image91.png"/><Relationship Id="rId47" Type="http://schemas.openxmlformats.org/officeDocument/2006/relationships/image" Target="../media/image96.png"/><Relationship Id="rId50" Type="http://schemas.openxmlformats.org/officeDocument/2006/relationships/image" Target="../media/image99.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png"/><Relationship Id="rId46" Type="http://schemas.openxmlformats.org/officeDocument/2006/relationships/image" Target="../media/image95.png"/><Relationship Id="rId2" Type="http://schemas.openxmlformats.org/officeDocument/2006/relationships/notesSlide" Target="../notesSlides/notesSlide59.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41"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png"/><Relationship Id="rId45" Type="http://schemas.openxmlformats.org/officeDocument/2006/relationships/image" Target="../media/image94.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4" Type="http://schemas.openxmlformats.org/officeDocument/2006/relationships/image" Target="../media/image93.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43" Type="http://schemas.openxmlformats.org/officeDocument/2006/relationships/image" Target="../media/image92.png"/><Relationship Id="rId48" Type="http://schemas.openxmlformats.org/officeDocument/2006/relationships/image" Target="../media/image97.png"/><Relationship Id="rId8" Type="http://schemas.openxmlformats.org/officeDocument/2006/relationships/image" Target="../media/image57.png"/><Relationship Id="rId51"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pdillon\Documents\2017%20NASBLA%20South%20Dakota\Deep%20Dive%20-%20Interactivity\UserTesting-2120148G-Clip1.mp4" TargetMode="External"/><Relationship Id="rId1" Type="http://schemas.microsoft.com/office/2007/relationships/media" Target="file:///C:\Users\pdillon\Documents\2017%20NASBLA%20South%20Dakota\Deep%20Dive%20-%20Interactivity\UserTesting-2120148G-Clip1.mp4" TargetMode="External"/><Relationship Id="rId4" Type="http://schemas.openxmlformats.org/officeDocument/2006/relationships/image" Target="../media/image13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pdillon\Documents\2017%20NASBLA%20South%20Dakota\Deep%20Dive%20-%20Interactivity\UserTesting-2168235D-Clip3.mp4" TargetMode="External"/><Relationship Id="rId1" Type="http://schemas.microsoft.com/office/2007/relationships/media" Target="file:///C:\Users\pdillon\Documents\2017%20NASBLA%20South%20Dakota\Deep%20Dive%20-%20Interactivity\UserTesting-2168235D-Clip3.mp4" TargetMode="External"/><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pdillon\Documents\2017%20NASBLA%20South%20Dakota\Deep%20Dive%20-%20Interactivity\UserTesting-2121121C-Clip2.mp4" TargetMode="External"/><Relationship Id="rId1" Type="http://schemas.microsoft.com/office/2007/relationships/media" Target="file:///C:\Users\pdillon\Documents\2017%20NASBLA%20South%20Dakota\Deep%20Dive%20-%20Interactivity\UserTesting-2121121C-Clip2.mp4" TargetMode="Externa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Interactivity Option</a:t>
            </a:r>
            <a:endParaRPr lang="en-US" dirty="0"/>
          </a:p>
        </p:txBody>
      </p:sp>
      <p:sp>
        <p:nvSpPr>
          <p:cNvPr id="3" name="Title 2"/>
          <p:cNvSpPr>
            <a:spLocks noGrp="1"/>
          </p:cNvSpPr>
          <p:nvPr>
            <p:ph type="title"/>
          </p:nvPr>
        </p:nvSpPr>
        <p:spPr/>
        <p:txBody>
          <a:bodyPr/>
          <a:lstStyle/>
          <a:p>
            <a:r>
              <a:rPr lang="en-US" dirty="0" smtClean="0"/>
              <a:t>Deep Dive</a:t>
            </a:r>
            <a:br>
              <a:rPr lang="en-US" dirty="0" smtClean="0"/>
            </a:br>
            <a:r>
              <a:rPr lang="en-US" dirty="0" smtClean="0"/>
              <a:t>NASBLA Course Approvals</a:t>
            </a:r>
            <a:endParaRPr lang="en-US" dirty="0"/>
          </a:p>
        </p:txBody>
      </p:sp>
    </p:spTree>
    <p:extLst>
      <p:ext uri="{BB962C8B-B14F-4D97-AF65-F5344CB8AC3E}">
        <p14:creationId xmlns:p14="http://schemas.microsoft.com/office/powerpoint/2010/main" val="1283745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2200" y="274638"/>
            <a:ext cx="6324600" cy="944562"/>
          </a:xfrm>
        </p:spPr>
        <p:txBody>
          <a:bodyPr/>
          <a:lstStyle/>
          <a:p>
            <a:r>
              <a:rPr lang="en-US" dirty="0" smtClean="0">
                <a:solidFill>
                  <a:srgbClr val="E7A614"/>
                </a:solidFill>
              </a:rPr>
              <a:t>CONSULTANT AGREEMENTS</a:t>
            </a:r>
            <a:endParaRPr lang="en-US" dirty="0">
              <a:solidFill>
                <a:srgbClr val="E7A614"/>
              </a:solidFill>
            </a:endParaRPr>
          </a:p>
        </p:txBody>
      </p:sp>
      <p:sp>
        <p:nvSpPr>
          <p:cNvPr id="4" name="Content Placeholder 3"/>
          <p:cNvSpPr>
            <a:spLocks noGrp="1"/>
          </p:cNvSpPr>
          <p:nvPr>
            <p:ph idx="14"/>
          </p:nvPr>
        </p:nvSpPr>
        <p:spPr>
          <a:xfrm>
            <a:off x="457200" y="1676400"/>
            <a:ext cx="8229600" cy="3581400"/>
          </a:xfrm>
        </p:spPr>
        <p:txBody>
          <a:bodyPr/>
          <a:lstStyle/>
          <a:p>
            <a:pPr lvl="0"/>
            <a:r>
              <a:rPr lang="en-US" b="1" dirty="0">
                <a:solidFill>
                  <a:srgbClr val="E7A614"/>
                </a:solidFill>
              </a:rPr>
              <a:t>PHASE 2 </a:t>
            </a:r>
            <a:r>
              <a:rPr lang="en-US" dirty="0" smtClean="0">
                <a:solidFill>
                  <a:srgbClr val="E7A614"/>
                </a:solidFill>
              </a:rPr>
              <a:t>–Webinar survey </a:t>
            </a:r>
            <a:r>
              <a:rPr lang="en-US" dirty="0">
                <a:solidFill>
                  <a:srgbClr val="E7A614"/>
                </a:solidFill>
              </a:rPr>
              <a:t>input shared with CONSULTANTS to determine overall feasibility of the draft approaches</a:t>
            </a:r>
            <a:r>
              <a:rPr lang="en-US" dirty="0" smtClean="0">
                <a:solidFill>
                  <a:srgbClr val="E7A614"/>
                </a:solidFill>
              </a:rPr>
              <a:t>.</a:t>
            </a:r>
          </a:p>
          <a:p>
            <a:pPr lvl="0"/>
            <a:r>
              <a:rPr lang="en-US" dirty="0" smtClean="0">
                <a:solidFill>
                  <a:srgbClr val="E7A614"/>
                </a:solidFill>
              </a:rPr>
              <a:t>Consultants merged/borrowed/revised and added information based on comments from Course Providers.</a:t>
            </a:r>
            <a:endParaRPr lang="en-US" dirty="0">
              <a:solidFill>
                <a:srgbClr val="E7A614"/>
              </a:solidFill>
            </a:endParaRPr>
          </a:p>
          <a:p>
            <a:pPr lvl="0"/>
            <a:r>
              <a:rPr lang="en-US" dirty="0">
                <a:solidFill>
                  <a:srgbClr val="E7A614"/>
                </a:solidFill>
              </a:rPr>
              <a:t>Completion of this phase 2 of work </a:t>
            </a:r>
            <a:r>
              <a:rPr lang="en-US" dirty="0" smtClean="0">
                <a:solidFill>
                  <a:srgbClr val="E7A614"/>
                </a:solidFill>
              </a:rPr>
              <a:t>resulted </a:t>
            </a:r>
            <a:r>
              <a:rPr lang="en-US" dirty="0">
                <a:solidFill>
                  <a:srgbClr val="E7A614"/>
                </a:solidFill>
              </a:rPr>
              <a:t>in a </a:t>
            </a:r>
            <a:r>
              <a:rPr lang="en-US" dirty="0" smtClean="0">
                <a:solidFill>
                  <a:srgbClr val="E7A614"/>
                </a:solidFill>
              </a:rPr>
              <a:t>single draft rubric which was presented </a:t>
            </a:r>
            <a:r>
              <a:rPr lang="en-US" dirty="0">
                <a:solidFill>
                  <a:srgbClr val="E7A614"/>
                </a:solidFill>
              </a:rPr>
              <a:t>to course providers </a:t>
            </a:r>
            <a:r>
              <a:rPr lang="en-US" dirty="0" smtClean="0">
                <a:solidFill>
                  <a:srgbClr val="E7A614"/>
                </a:solidFill>
              </a:rPr>
              <a:t>on February 23, 2017 for comment.</a:t>
            </a:r>
          </a:p>
          <a:p>
            <a:endParaRPr lang="en-US" dirty="0"/>
          </a:p>
        </p:txBody>
      </p:sp>
    </p:spTree>
    <p:extLst>
      <p:ext uri="{BB962C8B-B14F-4D97-AF65-F5344CB8AC3E}">
        <p14:creationId xmlns:p14="http://schemas.microsoft.com/office/powerpoint/2010/main" val="2432528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E7A614"/>
                </a:solidFill>
              </a:rPr>
              <a:t>CONSULTANT AGREEMENTS</a:t>
            </a:r>
            <a:endParaRPr lang="en-US" dirty="0"/>
          </a:p>
        </p:txBody>
      </p:sp>
      <p:sp>
        <p:nvSpPr>
          <p:cNvPr id="4" name="Content Placeholder 3"/>
          <p:cNvSpPr>
            <a:spLocks noGrp="1"/>
          </p:cNvSpPr>
          <p:nvPr>
            <p:ph idx="14"/>
          </p:nvPr>
        </p:nvSpPr>
        <p:spPr>
          <a:xfrm>
            <a:off x="457200" y="1828800"/>
            <a:ext cx="8229600" cy="2895600"/>
          </a:xfrm>
        </p:spPr>
        <p:txBody>
          <a:bodyPr/>
          <a:lstStyle/>
          <a:p>
            <a:pPr lvl="0"/>
            <a:r>
              <a:rPr lang="en-US" dirty="0">
                <a:solidFill>
                  <a:srgbClr val="E7A614"/>
                </a:solidFill>
              </a:rPr>
              <a:t>Comments due March 9, </a:t>
            </a:r>
            <a:r>
              <a:rPr lang="en-US" dirty="0" smtClean="0">
                <a:solidFill>
                  <a:srgbClr val="E7A614"/>
                </a:solidFill>
              </a:rPr>
              <a:t>2017</a:t>
            </a:r>
          </a:p>
          <a:p>
            <a:pPr marL="0" lvl="0" indent="0">
              <a:buNone/>
            </a:pPr>
            <a:endParaRPr lang="en-US" dirty="0" smtClean="0">
              <a:solidFill>
                <a:srgbClr val="E7A614"/>
              </a:solidFill>
            </a:endParaRPr>
          </a:p>
          <a:p>
            <a:pPr lvl="0"/>
            <a:r>
              <a:rPr lang="en-US" dirty="0" smtClean="0">
                <a:solidFill>
                  <a:srgbClr val="E7A614"/>
                </a:solidFill>
              </a:rPr>
              <a:t>Continued working with Consultants to finalize rubric </a:t>
            </a:r>
          </a:p>
          <a:p>
            <a:pPr lvl="0"/>
            <a:r>
              <a:rPr lang="en-US" dirty="0" smtClean="0">
                <a:solidFill>
                  <a:srgbClr val="E7A614"/>
                </a:solidFill>
              </a:rPr>
              <a:t>Early July posted final rubric and worksheets</a:t>
            </a:r>
          </a:p>
          <a:p>
            <a:pPr lvl="0"/>
            <a:r>
              <a:rPr lang="en-US" dirty="0" smtClean="0">
                <a:solidFill>
                  <a:srgbClr val="E7A614"/>
                </a:solidFill>
              </a:rPr>
              <a:t>Mid July posted tutorials</a:t>
            </a:r>
          </a:p>
          <a:p>
            <a:pPr lvl="0"/>
            <a:r>
              <a:rPr lang="en-US" dirty="0" smtClean="0">
                <a:solidFill>
                  <a:srgbClr val="E7A614"/>
                </a:solidFill>
              </a:rPr>
              <a:t>July 26</a:t>
            </a:r>
            <a:r>
              <a:rPr lang="en-US" baseline="30000" dirty="0" smtClean="0">
                <a:solidFill>
                  <a:srgbClr val="E7A614"/>
                </a:solidFill>
              </a:rPr>
              <a:t>th</a:t>
            </a:r>
            <a:r>
              <a:rPr lang="en-US" dirty="0" smtClean="0">
                <a:solidFill>
                  <a:srgbClr val="E7A614"/>
                </a:solidFill>
              </a:rPr>
              <a:t> announced in NASBLA Weekly</a:t>
            </a:r>
          </a:p>
          <a:p>
            <a:pPr lvl="0"/>
            <a:endParaRPr lang="en-US" dirty="0">
              <a:solidFill>
                <a:srgbClr val="E7A614"/>
              </a:solidFill>
            </a:endParaRPr>
          </a:p>
          <a:p>
            <a:endParaRPr lang="en-US" dirty="0"/>
          </a:p>
        </p:txBody>
      </p:sp>
    </p:spTree>
    <p:extLst>
      <p:ext uri="{BB962C8B-B14F-4D97-AF65-F5344CB8AC3E}">
        <p14:creationId xmlns:p14="http://schemas.microsoft.com/office/powerpoint/2010/main" val="2172329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E7A614"/>
                </a:solidFill>
              </a:rPr>
              <a:t>Rubric Development CONSULTANTS</a:t>
            </a:r>
            <a:endParaRPr lang="en-US" dirty="0">
              <a:solidFill>
                <a:srgbClr val="E7A614"/>
              </a:solidFill>
            </a:endParaRPr>
          </a:p>
        </p:txBody>
      </p:sp>
      <p:sp>
        <p:nvSpPr>
          <p:cNvPr id="7" name="Rectangle 1"/>
          <p:cNvSpPr>
            <a:spLocks noChangeArrowheads="1"/>
          </p:cNvSpPr>
          <p:nvPr/>
        </p:nvSpPr>
        <p:spPr bwMode="auto">
          <a:xfrm>
            <a:off x="3733800" y="3984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1F497D"/>
                </a:solidFill>
                <a:effectLst/>
                <a:latin typeface="Calibri" pitchFamily="34"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2"/>
          <p:cNvSpPr>
            <a:spLocks noChangeArrowheads="1"/>
          </p:cNvSpPr>
          <p:nvPr/>
        </p:nvSpPr>
        <p:spPr bwMode="auto">
          <a:xfrm>
            <a:off x="457200" y="30908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1F497D"/>
                </a:solidFill>
                <a:effectLst/>
                <a:latin typeface="Calibri" pitchFamily="34"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Content Placeholder 10"/>
          <p:cNvSpPr>
            <a:spLocks noGrp="1"/>
          </p:cNvSpPr>
          <p:nvPr>
            <p:ph idx="14"/>
          </p:nvPr>
        </p:nvSpPr>
        <p:spPr>
          <a:xfrm>
            <a:off x="304800" y="1524000"/>
            <a:ext cx="8382000" cy="3810000"/>
          </a:xfrm>
        </p:spPr>
        <p:txBody>
          <a:bodyPr/>
          <a:lstStyle/>
          <a:p>
            <a:r>
              <a:rPr lang="en-US" dirty="0" smtClean="0">
                <a:solidFill>
                  <a:srgbClr val="E7A614"/>
                </a:solidFill>
              </a:rPr>
              <a:t>May Chang, Instructional &amp; Curriculum Designer. </a:t>
            </a:r>
            <a:r>
              <a:rPr lang="en-US" dirty="0" smtClean="0">
                <a:hlinkClick r:id="rId3"/>
              </a:rPr>
              <a:t>changm24@gmail.com</a:t>
            </a:r>
            <a:endParaRPr lang="en-US" dirty="0" smtClean="0"/>
          </a:p>
          <a:p>
            <a:endParaRPr lang="en-US" dirty="0"/>
          </a:p>
          <a:p>
            <a:r>
              <a:rPr lang="en-US" dirty="0" err="1" smtClean="0">
                <a:solidFill>
                  <a:srgbClr val="E7A614"/>
                </a:solidFill>
              </a:rPr>
              <a:t>Gloryvee</a:t>
            </a:r>
            <a:r>
              <a:rPr lang="en-US" dirty="0" smtClean="0">
                <a:solidFill>
                  <a:srgbClr val="E7A614"/>
                </a:solidFill>
              </a:rPr>
              <a:t> Cordero, </a:t>
            </a:r>
            <a:r>
              <a:rPr lang="en-US" dirty="0" err="1" smtClean="0">
                <a:solidFill>
                  <a:srgbClr val="E7A614"/>
                </a:solidFill>
              </a:rPr>
              <a:t>Insta</a:t>
            </a:r>
            <a:r>
              <a:rPr lang="en-US" dirty="0" smtClean="0">
                <a:solidFill>
                  <a:srgbClr val="E7A614"/>
                </a:solidFill>
              </a:rPr>
              <a:t> Apps LLC.</a:t>
            </a:r>
          </a:p>
          <a:p>
            <a:r>
              <a:rPr lang="en-US" dirty="0" smtClean="0">
                <a:hlinkClick r:id="rId4"/>
              </a:rPr>
              <a:t>gloryvee@gmail.com</a:t>
            </a:r>
            <a:endParaRPr lang="en-US" dirty="0" smtClean="0"/>
          </a:p>
          <a:p>
            <a:pPr marL="0" indent="0">
              <a:buNone/>
            </a:pPr>
            <a:endParaRPr lang="en-US" dirty="0"/>
          </a:p>
          <a:p>
            <a:r>
              <a:rPr lang="en-US" dirty="0" err="1" smtClean="0">
                <a:solidFill>
                  <a:srgbClr val="E7A614"/>
                </a:solidFill>
              </a:rPr>
              <a:t>Houri</a:t>
            </a:r>
            <a:r>
              <a:rPr lang="en-US" dirty="0" smtClean="0">
                <a:solidFill>
                  <a:srgbClr val="E7A614"/>
                </a:solidFill>
              </a:rPr>
              <a:t> </a:t>
            </a:r>
            <a:r>
              <a:rPr lang="en-US" dirty="0" err="1" smtClean="0">
                <a:solidFill>
                  <a:srgbClr val="E7A614"/>
                </a:solidFill>
              </a:rPr>
              <a:t>Tamizifar</a:t>
            </a:r>
            <a:r>
              <a:rPr lang="en-US" dirty="0" smtClean="0">
                <a:solidFill>
                  <a:srgbClr val="E7A614"/>
                </a:solidFill>
              </a:rPr>
              <a:t>, Founder, </a:t>
            </a:r>
            <a:r>
              <a:rPr lang="en-US" dirty="0" err="1" smtClean="0">
                <a:solidFill>
                  <a:srgbClr val="E7A614"/>
                </a:solidFill>
              </a:rPr>
              <a:t>Cynuria</a:t>
            </a:r>
            <a:r>
              <a:rPr lang="en-US" dirty="0" smtClean="0">
                <a:solidFill>
                  <a:srgbClr val="E7A614"/>
                </a:solidFill>
              </a:rPr>
              <a:t> Consulting.</a:t>
            </a:r>
            <a:r>
              <a:rPr lang="en-US" dirty="0" smtClean="0">
                <a:hlinkClick r:id="rId5"/>
              </a:rPr>
              <a:t>    houri@cynuriaconsulting.com</a:t>
            </a:r>
            <a:endParaRPr lang="en-US" dirty="0" smtClean="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27930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rgbClr val="E7A614"/>
                </a:solidFill>
              </a:rPr>
              <a:t>NASBLA </a:t>
            </a:r>
            <a:r>
              <a:rPr lang="en-US" sz="3600" dirty="0">
                <a:solidFill>
                  <a:srgbClr val="E7A614"/>
                </a:solidFill>
                <a:effectLst/>
              </a:rPr>
              <a:t>eLearning</a:t>
            </a:r>
            <a:r>
              <a:rPr lang="en-US" sz="3600" dirty="0">
                <a:solidFill>
                  <a:srgbClr val="E7A614"/>
                </a:solidFill>
              </a:rPr>
              <a:t> Interactivity Design Rubric</a:t>
            </a:r>
          </a:p>
        </p:txBody>
      </p:sp>
      <p:sp>
        <p:nvSpPr>
          <p:cNvPr id="4" name="Content Placeholder 3"/>
          <p:cNvSpPr>
            <a:spLocks noGrp="1"/>
          </p:cNvSpPr>
          <p:nvPr>
            <p:ph idx="14"/>
          </p:nvPr>
        </p:nvSpPr>
        <p:spPr>
          <a:xfrm>
            <a:off x="533400" y="1295400"/>
            <a:ext cx="8153400" cy="3581400"/>
          </a:xfrm>
        </p:spPr>
        <p:txBody>
          <a:bodyPr/>
          <a:lstStyle/>
          <a:p>
            <a:endParaRPr lang="en-US" dirty="0" smtClean="0">
              <a:solidFill>
                <a:srgbClr val="E7A614"/>
              </a:solidFill>
            </a:endParaRPr>
          </a:p>
          <a:p>
            <a:r>
              <a:rPr lang="en-US" dirty="0" smtClean="0">
                <a:solidFill>
                  <a:srgbClr val="E7A614"/>
                </a:solidFill>
              </a:rPr>
              <a:t>Final rubric consisted of 4 Criteria</a:t>
            </a:r>
          </a:p>
          <a:p>
            <a:pPr marL="0" indent="0">
              <a:buNone/>
            </a:pPr>
            <a:endParaRPr lang="en-US" dirty="0">
              <a:solidFill>
                <a:srgbClr val="E7A614"/>
              </a:solidFill>
            </a:endParaRPr>
          </a:p>
          <a:p>
            <a:r>
              <a:rPr lang="en-US" dirty="0" smtClean="0">
                <a:solidFill>
                  <a:srgbClr val="E7A614"/>
                </a:solidFill>
              </a:rPr>
              <a:t>4 </a:t>
            </a:r>
            <a:r>
              <a:rPr lang="en-US" dirty="0">
                <a:solidFill>
                  <a:srgbClr val="E7A614"/>
                </a:solidFill>
              </a:rPr>
              <a:t>Criteria to be scored:</a:t>
            </a:r>
          </a:p>
          <a:p>
            <a:pPr lvl="1"/>
            <a:r>
              <a:rPr lang="en-US" dirty="0">
                <a:solidFill>
                  <a:srgbClr val="E7A614"/>
                </a:solidFill>
              </a:rPr>
              <a:t>Learning Outcomes - </a:t>
            </a:r>
            <a:r>
              <a:rPr lang="en-US" dirty="0" smtClean="0">
                <a:solidFill>
                  <a:srgbClr val="E7A614"/>
                </a:solidFill>
              </a:rPr>
              <a:t>30</a:t>
            </a:r>
            <a:r>
              <a:rPr lang="en-US" dirty="0">
                <a:solidFill>
                  <a:srgbClr val="E7A614"/>
                </a:solidFill>
              </a:rPr>
              <a:t>%</a:t>
            </a:r>
          </a:p>
          <a:p>
            <a:pPr lvl="1"/>
            <a:r>
              <a:rPr lang="en-US" dirty="0">
                <a:solidFill>
                  <a:srgbClr val="E7A614"/>
                </a:solidFill>
              </a:rPr>
              <a:t>Instructional Strategies - 30%</a:t>
            </a:r>
          </a:p>
          <a:p>
            <a:pPr lvl="1"/>
            <a:r>
              <a:rPr lang="en-US" dirty="0">
                <a:solidFill>
                  <a:srgbClr val="E7A614"/>
                </a:solidFill>
              </a:rPr>
              <a:t>Multimedia Features - </a:t>
            </a:r>
            <a:r>
              <a:rPr lang="en-US" dirty="0" smtClean="0">
                <a:solidFill>
                  <a:srgbClr val="E7A614"/>
                </a:solidFill>
              </a:rPr>
              <a:t>20</a:t>
            </a:r>
            <a:r>
              <a:rPr lang="en-US" dirty="0">
                <a:solidFill>
                  <a:srgbClr val="E7A614"/>
                </a:solidFill>
              </a:rPr>
              <a:t>%</a:t>
            </a:r>
          </a:p>
          <a:p>
            <a:pPr lvl="1"/>
            <a:r>
              <a:rPr lang="en-US" dirty="0">
                <a:solidFill>
                  <a:srgbClr val="E7A614"/>
                </a:solidFill>
              </a:rPr>
              <a:t>Practice and Feedback - 20%</a:t>
            </a:r>
          </a:p>
          <a:p>
            <a:endParaRPr lang="en-US" dirty="0"/>
          </a:p>
        </p:txBody>
      </p:sp>
    </p:spTree>
    <p:extLst>
      <p:ext uri="{BB962C8B-B14F-4D97-AF65-F5344CB8AC3E}">
        <p14:creationId xmlns:p14="http://schemas.microsoft.com/office/powerpoint/2010/main" val="1750122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5410200"/>
          </a:xfrm>
        </p:spPr>
        <p:txBody>
          <a:bodyPr anchor="ctr">
            <a:scene3d>
              <a:camera prst="orthographicFront"/>
              <a:lightRig rig="soft" dir="t">
                <a:rot lat="0" lon="0" rev="16800000"/>
              </a:lightRig>
            </a:scene3d>
          </a:bodyPr>
          <a:lstStyle/>
          <a:p>
            <a:pPr fontAlgn="auto">
              <a:defRPr/>
            </a:pPr>
            <a:r>
              <a:rPr lang="en-US" sz="4000" dirty="0" smtClean="0">
                <a:ea typeface="+mj-ea"/>
                <a:cs typeface="+mj-cs"/>
              </a:rPr>
              <a:t>NASBLA COURSE INTERACTIVITY</a:t>
            </a:r>
            <a:br>
              <a:rPr lang="en-US" sz="4000" dirty="0" smtClean="0">
                <a:ea typeface="+mj-ea"/>
                <a:cs typeface="+mj-cs"/>
              </a:rPr>
            </a:br>
            <a:r>
              <a:rPr lang="en-US" sz="4000" dirty="0" smtClean="0">
                <a:ea typeface="+mj-ea"/>
                <a:cs typeface="+mj-cs"/>
              </a:rPr>
              <a:t>Criteria 1 – Student Performance Objectives</a:t>
            </a:r>
            <a:endParaRPr lang="en-US" sz="4000" dirty="0">
              <a:ea typeface="+mj-ea"/>
              <a:cs typeface="+mj-cs"/>
            </a:endParaRPr>
          </a:p>
        </p:txBody>
      </p:sp>
      <p:sp>
        <p:nvSpPr>
          <p:cNvPr id="4098" name="Subtitle 1"/>
          <p:cNvSpPr>
            <a:spLocks noGrp="1"/>
          </p:cNvSpPr>
          <p:nvPr>
            <p:ph type="subTitle" idx="1"/>
          </p:nvPr>
        </p:nvSpPr>
        <p:spPr bwMode="auto">
          <a:xfrm>
            <a:off x="0" y="5181600"/>
            <a:ext cx="9144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x-none" sz="1800" dirty="0" smtClean="0">
                <a:ea typeface="ＭＳ Ｐゴシック" charset="-128"/>
              </a:rPr>
              <a:t>Stacey Brown</a:t>
            </a:r>
          </a:p>
          <a:p>
            <a:r>
              <a:rPr lang="en-US" altLang="x-none" sz="1800" dirty="0" smtClean="0">
                <a:ea typeface="ＭＳ Ｐゴシック" charset="-128"/>
              </a:rPr>
              <a:t>Virginia Department of Game and Inland Fisheries</a:t>
            </a:r>
            <a:endParaRPr lang="en-US" altLang="x-none" sz="1800" dirty="0">
              <a:ea typeface="ＭＳ Ｐゴシック" charset="-12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31069"/>
            <a:ext cx="1877686" cy="1877686"/>
          </a:xfrm>
          <a:prstGeom prst="rect">
            <a:avLst/>
          </a:prstGeom>
        </p:spPr>
      </p:pic>
    </p:spTree>
    <p:extLst>
      <p:ext uri="{BB962C8B-B14F-4D97-AF65-F5344CB8AC3E}">
        <p14:creationId xmlns:p14="http://schemas.microsoft.com/office/powerpoint/2010/main" val="3610294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228600"/>
            <a:ext cx="6324600" cy="1143000"/>
          </a:xfrm>
        </p:spPr>
        <p:txBody>
          <a:bodyPr/>
          <a:lstStyle/>
          <a:p>
            <a:pPr algn="r"/>
            <a:r>
              <a:rPr lang="en-US" dirty="0" smtClean="0"/>
              <a:t>NASBLA Interactivity</a:t>
            </a:r>
            <a:br>
              <a:rPr lang="en-US" dirty="0" smtClean="0"/>
            </a:br>
            <a:r>
              <a:rPr lang="en-US" dirty="0" smtClean="0"/>
              <a:t>Criteria 1</a:t>
            </a:r>
            <a:endParaRPr lang="en-US" dirty="0"/>
          </a:p>
        </p:txBody>
      </p:sp>
      <p:graphicFrame>
        <p:nvGraphicFramePr>
          <p:cNvPr id="6" name="Content Placeholder 5"/>
          <p:cNvGraphicFramePr>
            <a:graphicFrameLocks noGrp="1"/>
          </p:cNvGraphicFramePr>
          <p:nvPr>
            <p:ph idx="14"/>
            <p:extLst/>
          </p:nvPr>
        </p:nvGraphicFramePr>
        <p:xfrm>
          <a:off x="-838200" y="533400"/>
          <a:ext cx="7467599"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ubtitle 4"/>
          <p:cNvSpPr>
            <a:spLocks noGrp="1"/>
          </p:cNvSpPr>
          <p:nvPr>
            <p:ph type="subTitle" idx="1"/>
          </p:nvPr>
        </p:nvSpPr>
        <p:spPr>
          <a:xfrm>
            <a:off x="4658139" y="4419600"/>
            <a:ext cx="4495800" cy="1295400"/>
          </a:xfrm>
        </p:spPr>
        <p:txBody>
          <a:bodyPr>
            <a:normAutofit lnSpcReduction="10000"/>
          </a:bodyPr>
          <a:lstStyle/>
          <a:p>
            <a:r>
              <a:rPr lang="en-US" dirty="0" smtClean="0"/>
              <a:t>Student Performance Objectives</a:t>
            </a:r>
          </a:p>
          <a:p>
            <a:endParaRPr lang="en-US" dirty="0"/>
          </a:p>
          <a:p>
            <a:r>
              <a:rPr lang="en-US" dirty="0" smtClean="0"/>
              <a:t>a.k.a. Learning Outcomes</a:t>
            </a:r>
            <a:endParaRPr lang="en-US" dirty="0"/>
          </a:p>
        </p:txBody>
      </p:sp>
    </p:spTree>
    <p:extLst>
      <p:ext uri="{BB962C8B-B14F-4D97-AF65-F5344CB8AC3E}">
        <p14:creationId xmlns:p14="http://schemas.microsoft.com/office/powerpoint/2010/main" val="691273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457200" y="2743201"/>
            <a:ext cx="4572000" cy="3048000"/>
          </a:xfrm>
        </p:spPr>
        <p:txBody>
          <a:bodyPr/>
          <a:lstStyle/>
          <a:p>
            <a:pPr marL="285750" indent="-285750">
              <a:buFont typeface="Arial" charset="0"/>
              <a:buChar char="•"/>
            </a:pPr>
            <a:r>
              <a:rPr lang="en-US" sz="2400" dirty="0" smtClean="0"/>
              <a:t>Identify required knowledge</a:t>
            </a:r>
          </a:p>
          <a:p>
            <a:pPr marL="285750" indent="-285750">
              <a:buFont typeface="Arial" charset="0"/>
              <a:buChar char="•"/>
            </a:pPr>
            <a:endParaRPr lang="en-US" sz="2400" dirty="0" smtClean="0"/>
          </a:p>
          <a:p>
            <a:pPr marL="285750" indent="-285750">
              <a:buFont typeface="Arial" charset="0"/>
              <a:buChar char="•"/>
            </a:pPr>
            <a:r>
              <a:rPr lang="en-US" sz="2400" dirty="0" smtClean="0"/>
              <a:t>Already used in NASBLA course approvals</a:t>
            </a:r>
          </a:p>
          <a:p>
            <a:pPr marL="285750" indent="-285750">
              <a:buFont typeface="Arial" charset="0"/>
              <a:buChar char="•"/>
            </a:pPr>
            <a:endParaRPr lang="en-US" sz="2400" dirty="0" smtClean="0"/>
          </a:p>
          <a:p>
            <a:pPr marL="285750" indent="-285750">
              <a:buFont typeface="Arial" charset="0"/>
              <a:buChar char="•"/>
            </a:pPr>
            <a:r>
              <a:rPr lang="en-US" sz="2400" dirty="0" smtClean="0"/>
              <a:t>Correlate to ANSI Standards</a:t>
            </a:r>
            <a:endParaRPr lang="en-US" sz="2400" dirty="0"/>
          </a:p>
        </p:txBody>
      </p:sp>
      <p:sp>
        <p:nvSpPr>
          <p:cNvPr id="3" name="Title 2"/>
          <p:cNvSpPr>
            <a:spLocks noGrp="1"/>
          </p:cNvSpPr>
          <p:nvPr>
            <p:ph type="title"/>
          </p:nvPr>
        </p:nvSpPr>
        <p:spPr/>
        <p:txBody>
          <a:bodyPr/>
          <a:lstStyle/>
          <a:p>
            <a:pPr algn="r"/>
            <a:r>
              <a:rPr lang="en-US" dirty="0" smtClean="0"/>
              <a:t>NASBLA Interactivity</a:t>
            </a:r>
            <a:br>
              <a:rPr lang="en-US" dirty="0" smtClean="0"/>
            </a:br>
            <a:r>
              <a:rPr lang="en-US" dirty="0" smtClean="0"/>
              <a:t>Criteria 1</a:t>
            </a:r>
            <a:endParaRPr lang="en-US" dirty="0"/>
          </a:p>
        </p:txBody>
      </p:sp>
      <p:sp>
        <p:nvSpPr>
          <p:cNvPr id="5" name="Subtitle 4"/>
          <p:cNvSpPr>
            <a:spLocks noGrp="1"/>
          </p:cNvSpPr>
          <p:nvPr>
            <p:ph type="subTitle" idx="1"/>
          </p:nvPr>
        </p:nvSpPr>
        <p:spPr>
          <a:xfrm>
            <a:off x="457200" y="1752600"/>
            <a:ext cx="8229600" cy="457200"/>
          </a:xfrm>
        </p:spPr>
        <p:txBody>
          <a:bodyPr>
            <a:normAutofit lnSpcReduction="10000"/>
          </a:bodyPr>
          <a:lstStyle/>
          <a:p>
            <a:r>
              <a:rPr lang="en-US" dirty="0" smtClean="0"/>
              <a:t>What is a Student Performance Objective (SPO)?</a:t>
            </a:r>
            <a:endParaRPr lang="en-US" dirty="0"/>
          </a:p>
        </p:txBody>
      </p:sp>
      <p:grpSp>
        <p:nvGrpSpPr>
          <p:cNvPr id="9" name="Group 8"/>
          <p:cNvGrpSpPr/>
          <p:nvPr/>
        </p:nvGrpSpPr>
        <p:grpSpPr>
          <a:xfrm>
            <a:off x="6096000" y="2789582"/>
            <a:ext cx="2438400" cy="2362200"/>
            <a:chOff x="3042827" y="-15043"/>
            <a:chExt cx="1381943" cy="1381943"/>
          </a:xfrm>
        </p:grpSpPr>
        <p:sp>
          <p:nvSpPr>
            <p:cNvPr id="10" name="Oval 9"/>
            <p:cNvSpPr/>
            <p:nvPr/>
          </p:nvSpPr>
          <p:spPr>
            <a:xfrm>
              <a:off x="3042827" y="-15043"/>
              <a:ext cx="1381943" cy="1381943"/>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4"/>
            <p:cNvSpPr/>
            <p:nvPr/>
          </p:nvSpPr>
          <p:spPr>
            <a:xfrm>
              <a:off x="3245208" y="204782"/>
              <a:ext cx="977181" cy="977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Aft>
                  <a:spcPct val="35000"/>
                </a:spcAft>
              </a:pPr>
              <a:r>
                <a:rPr lang="en-US" b="1" dirty="0" smtClean="0">
                  <a:solidFill>
                    <a:prstClr val="white"/>
                  </a:solidFill>
                </a:rPr>
                <a:t>Student Performance Objectives</a:t>
              </a:r>
              <a:endParaRPr lang="en-US" b="1" dirty="0">
                <a:solidFill>
                  <a:prstClr val="white"/>
                </a:solidFill>
              </a:endParaRPr>
            </a:p>
          </p:txBody>
        </p:sp>
      </p:grpSp>
    </p:spTree>
    <p:extLst>
      <p:ext uri="{BB962C8B-B14F-4D97-AF65-F5344CB8AC3E}">
        <p14:creationId xmlns:p14="http://schemas.microsoft.com/office/powerpoint/2010/main" val="335183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457200" y="2743201"/>
            <a:ext cx="3200400" cy="3048000"/>
          </a:xfrm>
        </p:spPr>
        <p:txBody>
          <a:bodyPr/>
          <a:lstStyle/>
          <a:p>
            <a:r>
              <a:rPr lang="en-US" sz="4800" dirty="0" smtClean="0"/>
              <a:t>Retention, Retention, Retention…</a:t>
            </a:r>
          </a:p>
          <a:p>
            <a:endParaRPr lang="en-US" sz="4800" dirty="0"/>
          </a:p>
        </p:txBody>
      </p:sp>
      <p:sp>
        <p:nvSpPr>
          <p:cNvPr id="3" name="Title 2"/>
          <p:cNvSpPr>
            <a:spLocks noGrp="1"/>
          </p:cNvSpPr>
          <p:nvPr>
            <p:ph type="title"/>
          </p:nvPr>
        </p:nvSpPr>
        <p:spPr/>
        <p:txBody>
          <a:bodyPr/>
          <a:lstStyle/>
          <a:p>
            <a:pPr algn="r"/>
            <a:r>
              <a:rPr lang="en-US" dirty="0"/>
              <a:t>NASBLA Interactivity</a:t>
            </a:r>
            <a:br>
              <a:rPr lang="en-US" dirty="0"/>
            </a:br>
            <a:r>
              <a:rPr lang="en-US" dirty="0"/>
              <a:t>Criteria 1</a:t>
            </a:r>
          </a:p>
        </p:txBody>
      </p:sp>
      <p:sp>
        <p:nvSpPr>
          <p:cNvPr id="5" name="Subtitle 4"/>
          <p:cNvSpPr>
            <a:spLocks noGrp="1"/>
          </p:cNvSpPr>
          <p:nvPr>
            <p:ph type="subTitle" idx="1"/>
          </p:nvPr>
        </p:nvSpPr>
        <p:spPr/>
        <p:txBody>
          <a:bodyPr>
            <a:normAutofit lnSpcReduction="10000"/>
          </a:bodyPr>
          <a:lstStyle/>
          <a:p>
            <a:r>
              <a:rPr lang="en-US" dirty="0" smtClean="0"/>
              <a:t>Why Interactive SPOs?</a:t>
            </a:r>
            <a:endParaRPr lang="en-US" dirty="0"/>
          </a:p>
        </p:txBody>
      </p:sp>
      <p:grpSp>
        <p:nvGrpSpPr>
          <p:cNvPr id="6" name="Group 5"/>
          <p:cNvGrpSpPr/>
          <p:nvPr/>
        </p:nvGrpSpPr>
        <p:grpSpPr>
          <a:xfrm>
            <a:off x="6096000" y="2789582"/>
            <a:ext cx="2438400" cy="2362200"/>
            <a:chOff x="3042827" y="-15043"/>
            <a:chExt cx="1381943" cy="1381943"/>
          </a:xfrm>
        </p:grpSpPr>
        <p:sp>
          <p:nvSpPr>
            <p:cNvPr id="7" name="Oval 6"/>
            <p:cNvSpPr/>
            <p:nvPr/>
          </p:nvSpPr>
          <p:spPr>
            <a:xfrm>
              <a:off x="3042827" y="-15043"/>
              <a:ext cx="1381943" cy="1381943"/>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4"/>
            <p:cNvSpPr/>
            <p:nvPr/>
          </p:nvSpPr>
          <p:spPr>
            <a:xfrm>
              <a:off x="3245208" y="204782"/>
              <a:ext cx="977181" cy="977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Aft>
                  <a:spcPct val="35000"/>
                </a:spcAft>
              </a:pPr>
              <a:r>
                <a:rPr lang="en-US" b="1" dirty="0" smtClean="0">
                  <a:solidFill>
                    <a:prstClr val="white"/>
                  </a:solidFill>
                </a:rPr>
                <a:t>Student Performance Objectives</a:t>
              </a:r>
              <a:endParaRPr lang="en-US" b="1" dirty="0">
                <a:solidFill>
                  <a:prstClr val="white"/>
                </a:solidFill>
              </a:endParaRPr>
            </a:p>
          </p:txBody>
        </p:sp>
      </p:grpSp>
    </p:spTree>
    <p:extLst>
      <p:ext uri="{BB962C8B-B14F-4D97-AF65-F5344CB8AC3E}">
        <p14:creationId xmlns:p14="http://schemas.microsoft.com/office/powerpoint/2010/main" val="286134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endParaRPr lang="en-US"/>
          </a:p>
        </p:txBody>
      </p:sp>
      <p:sp>
        <p:nvSpPr>
          <p:cNvPr id="3" name="Title 2"/>
          <p:cNvSpPr>
            <a:spLocks noGrp="1"/>
          </p:cNvSpPr>
          <p:nvPr>
            <p:ph type="title"/>
          </p:nvPr>
        </p:nvSpPr>
        <p:spPr/>
        <p:txBody>
          <a:bodyPr/>
          <a:lstStyle/>
          <a:p>
            <a:pPr algn="r"/>
            <a:r>
              <a:rPr lang="en-US" dirty="0"/>
              <a:t>NASBLA Interactivity</a:t>
            </a:r>
            <a:br>
              <a:rPr lang="en-US" dirty="0"/>
            </a:br>
            <a:r>
              <a:rPr lang="en-US" dirty="0"/>
              <a:t>Criteria 1</a:t>
            </a:r>
          </a:p>
        </p:txBody>
      </p:sp>
      <p:pic>
        <p:nvPicPr>
          <p:cNvPr id="6" name="Content Placeholder 5"/>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923561" y="1676400"/>
            <a:ext cx="7253573" cy="4084320"/>
          </a:xfrm>
        </p:spPr>
      </p:pic>
    </p:spTree>
    <p:extLst>
      <p:ext uri="{BB962C8B-B14F-4D97-AF65-F5344CB8AC3E}">
        <p14:creationId xmlns:p14="http://schemas.microsoft.com/office/powerpoint/2010/main" val="1134627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NASBLA Interactivity</a:t>
            </a:r>
            <a:br>
              <a:rPr lang="en-US" dirty="0"/>
            </a:br>
            <a:r>
              <a:rPr lang="en-US" dirty="0"/>
              <a:t>Criteria 1</a:t>
            </a:r>
          </a:p>
        </p:txBody>
      </p:sp>
      <p:graphicFrame>
        <p:nvGraphicFramePr>
          <p:cNvPr id="6" name="Content Placeholder 5"/>
          <p:cNvGraphicFramePr>
            <a:graphicFrameLocks noGrp="1"/>
          </p:cNvGraphicFramePr>
          <p:nvPr>
            <p:ph idx="14"/>
            <p:extLst/>
          </p:nvPr>
        </p:nvGraphicFramePr>
        <p:xfrm>
          <a:off x="2286000" y="1676400"/>
          <a:ext cx="6400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4849743"/>
            <a:ext cx="2133600" cy="707886"/>
          </a:xfrm>
          <a:prstGeom prst="rect">
            <a:avLst/>
          </a:prstGeom>
          <a:noFill/>
        </p:spPr>
        <p:txBody>
          <a:bodyPr wrap="square" rtlCol="0">
            <a:spAutoFit/>
          </a:bodyPr>
          <a:lstStyle/>
          <a:p>
            <a:pPr algn="r"/>
            <a:r>
              <a:rPr lang="en-US" sz="2000" dirty="0" smtClean="0">
                <a:solidFill>
                  <a:prstClr val="white"/>
                </a:solidFill>
              </a:rPr>
              <a:t>Most content in existing courses</a:t>
            </a:r>
            <a:endParaRPr lang="en-US" sz="2000" dirty="0">
              <a:solidFill>
                <a:prstClr val="white"/>
              </a:solidFill>
            </a:endParaRPr>
          </a:p>
        </p:txBody>
      </p:sp>
      <p:sp>
        <p:nvSpPr>
          <p:cNvPr id="8" name="TextBox 7"/>
          <p:cNvSpPr txBox="1"/>
          <p:nvPr/>
        </p:nvSpPr>
        <p:spPr>
          <a:xfrm>
            <a:off x="929309" y="2438400"/>
            <a:ext cx="2819400" cy="707886"/>
          </a:xfrm>
          <a:prstGeom prst="rect">
            <a:avLst/>
          </a:prstGeom>
          <a:noFill/>
        </p:spPr>
        <p:txBody>
          <a:bodyPr wrap="square" rtlCol="0">
            <a:spAutoFit/>
          </a:bodyPr>
          <a:lstStyle/>
          <a:p>
            <a:pPr algn="r"/>
            <a:r>
              <a:rPr lang="en-US" sz="2000" dirty="0" smtClean="0">
                <a:solidFill>
                  <a:prstClr val="white"/>
                </a:solidFill>
              </a:rPr>
              <a:t>Most content in interactive course</a:t>
            </a:r>
            <a:endParaRPr lang="en-US" sz="2000" dirty="0">
              <a:solidFill>
                <a:prstClr val="white"/>
              </a:solidFill>
            </a:endParaRPr>
          </a:p>
        </p:txBody>
      </p:sp>
      <p:sp>
        <p:nvSpPr>
          <p:cNvPr id="10" name="TextBox 9"/>
          <p:cNvSpPr txBox="1"/>
          <p:nvPr/>
        </p:nvSpPr>
        <p:spPr>
          <a:xfrm rot="3182689">
            <a:off x="4991768" y="3645294"/>
            <a:ext cx="5121065" cy="338554"/>
          </a:xfrm>
          <a:prstGeom prst="rect">
            <a:avLst/>
          </a:prstGeom>
          <a:noFill/>
        </p:spPr>
        <p:txBody>
          <a:bodyPr wrap="square" rtlCol="0">
            <a:spAutoFit/>
          </a:bodyPr>
          <a:lstStyle/>
          <a:p>
            <a:r>
              <a:rPr lang="en-US" sz="1600" dirty="0" smtClean="0">
                <a:solidFill>
                  <a:prstClr val="white"/>
                </a:solidFill>
              </a:rPr>
              <a:t>Level 4    	             Level 3                  Level 2     Level 1</a:t>
            </a:r>
            <a:endParaRPr lang="en-US" sz="1600" dirty="0">
              <a:solidFill>
                <a:prstClr val="white"/>
              </a:solidFill>
            </a:endParaRPr>
          </a:p>
        </p:txBody>
      </p:sp>
      <p:cxnSp>
        <p:nvCxnSpPr>
          <p:cNvPr id="20" name="Straight Arrow Connector 19"/>
          <p:cNvCxnSpPr/>
          <p:nvPr/>
        </p:nvCxnSpPr>
        <p:spPr>
          <a:xfrm flipV="1">
            <a:off x="1534353" y="3194026"/>
            <a:ext cx="754546" cy="1241089"/>
          </a:xfrm>
          <a:prstGeom prst="straightConnector1">
            <a:avLst/>
          </a:prstGeom>
          <a:ln w="730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929309" y="4420505"/>
            <a:ext cx="2423491"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302854" y="4420505"/>
            <a:ext cx="221146" cy="429238"/>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555613" y="4370810"/>
            <a:ext cx="1286900" cy="3313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694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1885" y="101600"/>
            <a:ext cx="8273143" cy="5693717"/>
          </a:xfrm>
          <a:prstGeom prst="rect">
            <a:avLst/>
          </a:prstGeom>
        </p:spPr>
      </p:pic>
    </p:spTree>
    <p:extLst>
      <p:ext uri="{BB962C8B-B14F-4D97-AF65-F5344CB8AC3E}">
        <p14:creationId xmlns:p14="http://schemas.microsoft.com/office/powerpoint/2010/main" val="1739008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457200" y="3124199"/>
            <a:ext cx="3276600" cy="2667001"/>
          </a:xfrm>
        </p:spPr>
        <p:txBody>
          <a:bodyPr/>
          <a:lstStyle/>
          <a:p>
            <a:r>
              <a:rPr lang="en-US" sz="2400" dirty="0" smtClean="0"/>
              <a:t>NASBLA Interactivity Measures</a:t>
            </a:r>
          </a:p>
          <a:p>
            <a:pPr marL="285750" indent="-285750">
              <a:buFont typeface="Arial" charset="0"/>
              <a:buChar char="•"/>
            </a:pPr>
            <a:r>
              <a:rPr lang="en-US" sz="2400" dirty="0" smtClean="0"/>
              <a:t>Bloom’s Taxonomy</a:t>
            </a:r>
          </a:p>
          <a:p>
            <a:pPr marL="742950" lvl="1" indent="-285750">
              <a:buFont typeface="Arial" charset="0"/>
              <a:buChar char="•"/>
            </a:pPr>
            <a:r>
              <a:rPr lang="en-US" sz="1800" dirty="0" smtClean="0"/>
              <a:t>Levels  3</a:t>
            </a:r>
          </a:p>
          <a:p>
            <a:pPr marL="742950" lvl="1" indent="-285750">
              <a:buFont typeface="Arial" charset="0"/>
              <a:buChar char="•"/>
            </a:pPr>
            <a:r>
              <a:rPr lang="en-US" sz="1800" dirty="0" smtClean="0"/>
              <a:t>Levels  4</a:t>
            </a:r>
            <a:endParaRPr lang="en-US" sz="1800" dirty="0"/>
          </a:p>
        </p:txBody>
      </p:sp>
      <p:sp>
        <p:nvSpPr>
          <p:cNvPr id="3" name="Title 2"/>
          <p:cNvSpPr>
            <a:spLocks noGrp="1"/>
          </p:cNvSpPr>
          <p:nvPr>
            <p:ph type="title"/>
          </p:nvPr>
        </p:nvSpPr>
        <p:spPr/>
        <p:txBody>
          <a:bodyPr/>
          <a:lstStyle/>
          <a:p>
            <a:pPr algn="r"/>
            <a:r>
              <a:rPr lang="en-US" dirty="0" smtClean="0"/>
              <a:t>NASBLA Interactivity</a:t>
            </a:r>
            <a:br>
              <a:rPr lang="en-US" dirty="0" smtClean="0"/>
            </a:br>
            <a:r>
              <a:rPr lang="en-US" dirty="0" smtClean="0"/>
              <a:t>Criteria 1</a:t>
            </a:r>
            <a:endParaRPr lang="en-US" dirty="0"/>
          </a:p>
        </p:txBody>
      </p:sp>
      <p:sp>
        <p:nvSpPr>
          <p:cNvPr id="5" name="Subtitle 4"/>
          <p:cNvSpPr>
            <a:spLocks noGrp="1"/>
          </p:cNvSpPr>
          <p:nvPr>
            <p:ph type="subTitle" idx="1"/>
          </p:nvPr>
        </p:nvSpPr>
        <p:spPr>
          <a:xfrm>
            <a:off x="457200" y="1752600"/>
            <a:ext cx="4724399" cy="1676400"/>
          </a:xfrm>
        </p:spPr>
        <p:txBody>
          <a:bodyPr>
            <a:normAutofit/>
          </a:bodyPr>
          <a:lstStyle/>
          <a:p>
            <a:r>
              <a:rPr lang="en-US" dirty="0" smtClean="0"/>
              <a:t>Student Performance Objective (SPO) in Interac</a:t>
            </a:r>
            <a:r>
              <a:rPr lang="en-US" b="1" dirty="0" smtClean="0"/>
              <a:t>ti</a:t>
            </a:r>
            <a:r>
              <a:rPr lang="en-US" dirty="0" smtClean="0"/>
              <a:t>ve Courses</a:t>
            </a:r>
            <a:endParaRPr lang="en-US" dirty="0"/>
          </a:p>
        </p:txBody>
      </p:sp>
      <p:pic>
        <p:nvPicPr>
          <p:cNvPr id="6" name="Picture 5"/>
          <p:cNvPicPr>
            <a:picLocks noChangeAspect="1"/>
          </p:cNvPicPr>
          <p:nvPr/>
        </p:nvPicPr>
        <p:blipFill>
          <a:blip r:embed="rId3"/>
          <a:stretch>
            <a:fillRect/>
          </a:stretch>
        </p:blipFill>
        <p:spPr>
          <a:xfrm rot="515772">
            <a:off x="5467241" y="1888327"/>
            <a:ext cx="3140718" cy="4058111"/>
          </a:xfrm>
          <a:prstGeom prst="rect">
            <a:avLst/>
          </a:prstGeom>
          <a:ln w="19050">
            <a:solidFill>
              <a:schemeClr val="tx2">
                <a:lumMod val="75000"/>
              </a:schemeClr>
            </a:solidFill>
          </a:ln>
        </p:spPr>
      </p:pic>
    </p:spTree>
    <p:extLst>
      <p:ext uri="{BB962C8B-B14F-4D97-AF65-F5344CB8AC3E}">
        <p14:creationId xmlns:p14="http://schemas.microsoft.com/office/powerpoint/2010/main" val="452964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4"/>
            <p:extLst/>
          </p:nvPr>
        </p:nvGraphicFramePr>
        <p:xfrm>
          <a:off x="304800" y="1447801"/>
          <a:ext cx="8610600" cy="4448461"/>
        </p:xfrm>
        <a:graphic>
          <a:graphicData uri="http://schemas.openxmlformats.org/drawingml/2006/table">
            <a:tbl>
              <a:tblPr firstRow="1" bandRow="1">
                <a:tableStyleId>{5C22544A-7EE6-4342-B048-85BDC9FD1C3A}</a:tableStyleId>
              </a:tblPr>
              <a:tblGrid>
                <a:gridCol w="1435100"/>
                <a:gridCol w="1435100"/>
                <a:gridCol w="1435100"/>
                <a:gridCol w="1435100"/>
                <a:gridCol w="1435100"/>
                <a:gridCol w="1435100"/>
              </a:tblGrid>
              <a:tr h="611219">
                <a:tc>
                  <a:txBody>
                    <a:bodyPr/>
                    <a:lstStyle/>
                    <a:p>
                      <a:r>
                        <a:rPr lang="en-US" dirty="0" smtClean="0"/>
                        <a:t>Level 1 Remember</a:t>
                      </a:r>
                      <a:endParaRPr lang="en-US" dirty="0"/>
                    </a:p>
                  </a:txBody>
                  <a:tcPr>
                    <a:solidFill>
                      <a:srgbClr val="0070C0"/>
                    </a:solidFill>
                  </a:tcPr>
                </a:tc>
                <a:tc>
                  <a:txBody>
                    <a:bodyPr/>
                    <a:lstStyle/>
                    <a:p>
                      <a:r>
                        <a:rPr lang="en-US" dirty="0" smtClean="0"/>
                        <a:t>Level 2</a:t>
                      </a:r>
                    </a:p>
                    <a:p>
                      <a:r>
                        <a:rPr lang="en-US" dirty="0" smtClean="0"/>
                        <a:t>Understand</a:t>
                      </a:r>
                      <a:endParaRPr lang="en-US" dirty="0"/>
                    </a:p>
                  </a:txBody>
                  <a:tcPr>
                    <a:solidFill>
                      <a:srgbClr val="00B0F0"/>
                    </a:solidFill>
                  </a:tcPr>
                </a:tc>
                <a:tc>
                  <a:txBody>
                    <a:bodyPr/>
                    <a:lstStyle/>
                    <a:p>
                      <a:r>
                        <a:rPr lang="en-US" dirty="0" smtClean="0"/>
                        <a:t>Level 3</a:t>
                      </a:r>
                    </a:p>
                    <a:p>
                      <a:r>
                        <a:rPr lang="en-US" dirty="0" smtClean="0"/>
                        <a:t>Apply</a:t>
                      </a:r>
                      <a:endParaRPr lang="en-US" dirty="0"/>
                    </a:p>
                  </a:txBody>
                  <a:tcPr>
                    <a:solidFill>
                      <a:schemeClr val="accent4">
                        <a:lumMod val="75000"/>
                      </a:schemeClr>
                    </a:solidFill>
                  </a:tcPr>
                </a:tc>
                <a:tc>
                  <a:txBody>
                    <a:bodyPr/>
                    <a:lstStyle/>
                    <a:p>
                      <a:r>
                        <a:rPr lang="en-US" dirty="0" smtClean="0"/>
                        <a:t>Level 3</a:t>
                      </a:r>
                    </a:p>
                    <a:p>
                      <a:r>
                        <a:rPr lang="en-US" dirty="0" smtClean="0"/>
                        <a:t>Analyze</a:t>
                      </a:r>
                      <a:endParaRPr lang="en-US" dirty="0"/>
                    </a:p>
                  </a:txBody>
                  <a:tcPr>
                    <a:solidFill>
                      <a:schemeClr val="accent4">
                        <a:lumMod val="75000"/>
                      </a:schemeClr>
                    </a:solidFill>
                  </a:tcPr>
                </a:tc>
                <a:tc>
                  <a:txBody>
                    <a:bodyPr/>
                    <a:lstStyle/>
                    <a:p>
                      <a:r>
                        <a:rPr lang="en-US" dirty="0" smtClean="0"/>
                        <a:t>Level 4</a:t>
                      </a:r>
                    </a:p>
                    <a:p>
                      <a:r>
                        <a:rPr lang="en-US" dirty="0" smtClean="0"/>
                        <a:t>Evaluate</a:t>
                      </a:r>
                      <a:endParaRPr lang="en-US" dirty="0"/>
                    </a:p>
                  </a:txBody>
                  <a:tcPr>
                    <a:solidFill>
                      <a:srgbClr val="FFC000"/>
                    </a:solidFill>
                  </a:tcPr>
                </a:tc>
                <a:tc>
                  <a:txBody>
                    <a:bodyPr/>
                    <a:lstStyle/>
                    <a:p>
                      <a:r>
                        <a:rPr lang="en-US" dirty="0" smtClean="0"/>
                        <a:t>Level 4</a:t>
                      </a:r>
                    </a:p>
                    <a:p>
                      <a:r>
                        <a:rPr lang="en-US" dirty="0" smtClean="0"/>
                        <a:t>Create</a:t>
                      </a:r>
                      <a:endParaRPr lang="en-US" dirty="0"/>
                    </a:p>
                  </a:txBody>
                  <a:tcPr>
                    <a:solidFill>
                      <a:srgbClr val="FFC000"/>
                    </a:solidFill>
                  </a:tcPr>
                </a:tc>
              </a:tr>
              <a:tr h="3808381">
                <a:tc>
                  <a:txBody>
                    <a:bodyPr/>
                    <a:lstStyle/>
                    <a:p>
                      <a:r>
                        <a:rPr lang="en-US" sz="1400" b="1" dirty="0" smtClean="0">
                          <a:solidFill>
                            <a:schemeClr val="bg1"/>
                          </a:solidFill>
                        </a:rPr>
                        <a:t>define, memorize, repeat, record, list, recall, name, collect, label, specify, cite, enumerate, recount</a:t>
                      </a:r>
                      <a:endParaRPr lang="en-US" sz="1400" b="1" dirty="0">
                        <a:solidFill>
                          <a:schemeClr val="bg1"/>
                        </a:solidFill>
                      </a:endParaRPr>
                    </a:p>
                  </a:txBody>
                  <a:tcPr>
                    <a:solidFill>
                      <a:srgbClr val="0070C0"/>
                    </a:solidFill>
                  </a:tcPr>
                </a:tc>
                <a:tc>
                  <a:txBody>
                    <a:bodyPr/>
                    <a:lstStyle/>
                    <a:p>
                      <a:r>
                        <a:rPr lang="en-US" sz="1400" b="1" dirty="0" smtClean="0"/>
                        <a:t>restate, summarize, discuss, describe, recognize, explain, express, identify, locate, report, review, translate</a:t>
                      </a:r>
                      <a:endParaRPr lang="en-US" sz="1400" b="1" dirty="0"/>
                    </a:p>
                  </a:txBody>
                  <a:tcPr>
                    <a:solidFill>
                      <a:srgbClr val="00B0F0"/>
                    </a:solidFill>
                  </a:tcPr>
                </a:tc>
                <a:tc>
                  <a:txBody>
                    <a:bodyPr/>
                    <a:lstStyle/>
                    <a:p>
                      <a:r>
                        <a:rPr lang="en-US" sz="1400" b="1" dirty="0" smtClean="0"/>
                        <a:t>exhibit, solve, interview, simulate, apply, employ, use, demonstrate, practice, illustrate, calculate</a:t>
                      </a:r>
                      <a:endParaRPr lang="en-US" sz="1400" b="1" dirty="0"/>
                    </a:p>
                  </a:txBody>
                  <a:tcPr>
                    <a:solidFill>
                      <a:schemeClr val="accent4">
                        <a:lumMod val="75000"/>
                      </a:schemeClr>
                    </a:solidFill>
                  </a:tcPr>
                </a:tc>
                <a:tc>
                  <a:txBody>
                    <a:bodyPr/>
                    <a:lstStyle/>
                    <a:p>
                      <a:r>
                        <a:rPr lang="en-US" sz="1400" b="1" dirty="0" smtClean="0"/>
                        <a:t>interpret, classify, arrange, differentiate, group, compare, organize, examine, survey, categorize, dissect, probe, inventory, investigate, discover, distinguish, diagram, inspect</a:t>
                      </a:r>
                      <a:endParaRPr lang="en-US" sz="1400" b="1" dirty="0"/>
                    </a:p>
                  </a:txBody>
                  <a:tcPr>
                    <a:solidFill>
                      <a:schemeClr val="accent4">
                        <a:lumMod val="75000"/>
                      </a:schemeClr>
                    </a:solidFill>
                  </a:tcPr>
                </a:tc>
                <a:tc>
                  <a:txBody>
                    <a:bodyPr/>
                    <a:lstStyle/>
                    <a:p>
                      <a:r>
                        <a:rPr lang="en-US" sz="1400" b="1" dirty="0" smtClean="0"/>
                        <a:t>compose, plan, prepare, imagine, produce, incorporate, develop, design, originate, formulate, predict, contrive, assemble, construct, synthesize</a:t>
                      </a:r>
                      <a:endParaRPr lang="en-US" sz="1400" b="1" dirty="0"/>
                    </a:p>
                  </a:txBody>
                  <a:tcPr>
                    <a:solidFill>
                      <a:srgbClr val="FFC000"/>
                    </a:solidFill>
                  </a:tcPr>
                </a:tc>
                <a:tc>
                  <a:txBody>
                    <a:bodyPr/>
                    <a:lstStyle/>
                    <a:p>
                      <a:r>
                        <a:rPr lang="en-US" sz="1400" b="1" dirty="0" smtClean="0"/>
                        <a:t>judge, assess, measure, appraise, estimate, evaluate, infer, deduce, compare, score, value, choose, conclude, recommend, select, determine</a:t>
                      </a:r>
                      <a:endParaRPr lang="en-US" sz="1400" b="1" dirty="0"/>
                    </a:p>
                  </a:txBody>
                  <a:tcPr>
                    <a:solidFill>
                      <a:srgbClr val="FFC000"/>
                    </a:solidFill>
                  </a:tcPr>
                </a:tc>
              </a:tr>
            </a:tbl>
          </a:graphicData>
        </a:graphic>
      </p:graphicFrame>
      <p:sp>
        <p:nvSpPr>
          <p:cNvPr id="6" name="Title 2"/>
          <p:cNvSpPr>
            <a:spLocks noGrp="1"/>
          </p:cNvSpPr>
          <p:nvPr>
            <p:ph type="title"/>
          </p:nvPr>
        </p:nvSpPr>
        <p:spPr/>
        <p:txBody>
          <a:bodyPr/>
          <a:lstStyle/>
          <a:p>
            <a:pPr algn="r"/>
            <a:r>
              <a:rPr lang="en-US" dirty="0"/>
              <a:t>NASBLA Interactivity</a:t>
            </a:r>
            <a:br>
              <a:rPr lang="en-US" dirty="0"/>
            </a:br>
            <a:r>
              <a:rPr lang="en-US" dirty="0"/>
              <a:t>Criteria 1</a:t>
            </a:r>
          </a:p>
        </p:txBody>
      </p:sp>
    </p:spTree>
    <p:extLst>
      <p:ext uri="{BB962C8B-B14F-4D97-AF65-F5344CB8AC3E}">
        <p14:creationId xmlns:p14="http://schemas.microsoft.com/office/powerpoint/2010/main" val="2334850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0" y="685800"/>
          <a:ext cx="7162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Tree>
    <p:extLst>
      <p:ext uri="{BB962C8B-B14F-4D97-AF65-F5344CB8AC3E}">
        <p14:creationId xmlns:p14="http://schemas.microsoft.com/office/powerpoint/2010/main" val="1331014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191000" y="1295400"/>
            <a:ext cx="4744278" cy="1676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Diagram 5"/>
          <p:cNvGraphicFramePr/>
          <p:nvPr>
            <p:extLst/>
          </p:nvPr>
        </p:nvGraphicFramePr>
        <p:xfrm>
          <a:off x="0" y="1524000"/>
          <a:ext cx="6248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058478" y="1769165"/>
            <a:ext cx="4876800" cy="769441"/>
          </a:xfrm>
          <a:prstGeom prst="rect">
            <a:avLst/>
          </a:prstGeom>
          <a:noFill/>
        </p:spPr>
        <p:txBody>
          <a:bodyPr wrap="square" rtlCol="0">
            <a:spAutoFit/>
          </a:bodyPr>
          <a:lstStyle/>
          <a:p>
            <a:pPr algn="ctr"/>
            <a:r>
              <a:rPr lang="en-US" sz="2200" b="1" dirty="0" smtClean="0">
                <a:solidFill>
                  <a:prstClr val="white"/>
                </a:solidFill>
              </a:rPr>
              <a:t>ANSI Standard </a:t>
            </a:r>
            <a:r>
              <a:rPr lang="en-US" sz="2200" b="1" dirty="0">
                <a:solidFill>
                  <a:prstClr val="white"/>
                </a:solidFill>
              </a:rPr>
              <a:t>- NASBLA 103-2016</a:t>
            </a:r>
          </a:p>
          <a:p>
            <a:pPr algn="ctr"/>
            <a:r>
              <a:rPr lang="en-US" sz="2200" b="1" dirty="0" smtClean="0">
                <a:solidFill>
                  <a:prstClr val="white"/>
                </a:solidFill>
              </a:rPr>
              <a:t>Basic Boating Knowledge</a:t>
            </a:r>
            <a:endParaRPr lang="en-US" sz="2200" b="1" dirty="0">
              <a:solidFill>
                <a:prstClr val="white"/>
              </a:solidFill>
            </a:endParaRPr>
          </a:p>
        </p:txBody>
      </p:sp>
      <p:sp>
        <p:nvSpPr>
          <p:cNvPr id="7"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Tree>
    <p:extLst>
      <p:ext uri="{BB962C8B-B14F-4D97-AF65-F5344CB8AC3E}">
        <p14:creationId xmlns:p14="http://schemas.microsoft.com/office/powerpoint/2010/main" val="311605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343400" y="1371600"/>
            <a:ext cx="4495800" cy="14477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152900" y="1741556"/>
            <a:ext cx="4876800" cy="707886"/>
          </a:xfrm>
          <a:prstGeom prst="rect">
            <a:avLst/>
          </a:prstGeom>
          <a:noFill/>
        </p:spPr>
        <p:txBody>
          <a:bodyPr wrap="square" rtlCol="0">
            <a:spAutoFit/>
          </a:bodyPr>
          <a:lstStyle/>
          <a:p>
            <a:pPr algn="ctr"/>
            <a:r>
              <a:rPr lang="en-US" sz="2000" b="1" dirty="0" smtClean="0">
                <a:solidFill>
                  <a:prstClr val="white"/>
                </a:solidFill>
              </a:rPr>
              <a:t>ANSI Standard – NASBLA 103-2016</a:t>
            </a:r>
          </a:p>
          <a:p>
            <a:pPr algn="ctr"/>
            <a:r>
              <a:rPr lang="en-US" sz="2000" b="1" dirty="0" smtClean="0">
                <a:solidFill>
                  <a:prstClr val="white"/>
                </a:solidFill>
              </a:rPr>
              <a:t>4.4 Aids to Navigation</a:t>
            </a:r>
            <a:endParaRPr lang="en-US" sz="2000" b="1" dirty="0">
              <a:solidFill>
                <a:prstClr val="white"/>
              </a:solidFill>
            </a:endParaRPr>
          </a:p>
        </p:txBody>
      </p:sp>
      <p:sp>
        <p:nvSpPr>
          <p:cNvPr id="7"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
        <p:nvSpPr>
          <p:cNvPr id="3" name="TextBox 2"/>
          <p:cNvSpPr txBox="1"/>
          <p:nvPr/>
        </p:nvSpPr>
        <p:spPr>
          <a:xfrm>
            <a:off x="557420" y="3429000"/>
            <a:ext cx="4457700"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solidFill>
                  <a:prstClr val="white"/>
                </a:solidFill>
              </a:rPr>
              <a:t>Unit 4 – Safe Boat Operation</a:t>
            </a:r>
          </a:p>
          <a:p>
            <a:r>
              <a:rPr lang="en-US" dirty="0" smtClean="0">
                <a:solidFill>
                  <a:prstClr val="white"/>
                </a:solidFill>
              </a:rPr>
              <a:t>Lesson 4 – Aids to Navigation</a:t>
            </a:r>
          </a:p>
          <a:p>
            <a:endParaRPr lang="en-US" dirty="0" smtClean="0">
              <a:solidFill>
                <a:prstClr val="white"/>
              </a:solidFill>
            </a:endParaRPr>
          </a:p>
          <a:p>
            <a:r>
              <a:rPr lang="en-US" dirty="0" smtClean="0">
                <a:solidFill>
                  <a:prstClr val="white"/>
                </a:solidFill>
              </a:rPr>
              <a:t>Student Performance Objective:</a:t>
            </a:r>
          </a:p>
          <a:p>
            <a:r>
              <a:rPr lang="en-US" dirty="0" smtClean="0">
                <a:solidFill>
                  <a:prstClr val="white"/>
                </a:solidFill>
              </a:rPr>
              <a:t>Students will be able to describe the purpose of channel markers.</a:t>
            </a:r>
            <a:endParaRPr lang="en-US" dirty="0">
              <a:solidFill>
                <a:prstClr val="white"/>
              </a:solidFill>
            </a:endParaRPr>
          </a:p>
        </p:txBody>
      </p:sp>
      <p:sp>
        <p:nvSpPr>
          <p:cNvPr id="4" name="TextBox 3"/>
          <p:cNvSpPr txBox="1"/>
          <p:nvPr/>
        </p:nvSpPr>
        <p:spPr>
          <a:xfrm>
            <a:off x="609600" y="1787362"/>
            <a:ext cx="3200400" cy="1200329"/>
          </a:xfrm>
          <a:prstGeom prst="rect">
            <a:avLst/>
          </a:prstGeom>
          <a:noFill/>
        </p:spPr>
        <p:txBody>
          <a:bodyPr wrap="square" rtlCol="0">
            <a:spAutoFit/>
          </a:bodyPr>
          <a:lstStyle/>
          <a:p>
            <a:r>
              <a:rPr lang="en-US" dirty="0" smtClean="0">
                <a:solidFill>
                  <a:prstClr val="white"/>
                </a:solidFill>
              </a:rPr>
              <a:t>Sample SPOs for </a:t>
            </a:r>
            <a:r>
              <a:rPr lang="en-US" dirty="0" smtClean="0">
                <a:solidFill>
                  <a:prstClr val="white"/>
                </a:solidFill>
              </a:rPr>
              <a:t>timed, non- </a:t>
            </a:r>
            <a:r>
              <a:rPr lang="en-US" dirty="0" smtClean="0">
                <a:solidFill>
                  <a:prstClr val="white"/>
                </a:solidFill>
              </a:rPr>
              <a:t>interactive basic boating course:</a:t>
            </a:r>
            <a:endParaRPr lang="en-US" dirty="0">
              <a:solidFill>
                <a:prstClr val="white"/>
              </a:solidFill>
            </a:endParaRPr>
          </a:p>
        </p:txBody>
      </p:sp>
    </p:spTree>
    <p:extLst>
      <p:ext uri="{BB962C8B-B14F-4D97-AF65-F5344CB8AC3E}">
        <p14:creationId xmlns:p14="http://schemas.microsoft.com/office/powerpoint/2010/main" val="3536977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343400" y="1371600"/>
            <a:ext cx="4495800" cy="14477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152900" y="1741556"/>
            <a:ext cx="4876800" cy="707886"/>
          </a:xfrm>
          <a:prstGeom prst="rect">
            <a:avLst/>
          </a:prstGeom>
          <a:noFill/>
        </p:spPr>
        <p:txBody>
          <a:bodyPr wrap="square" rtlCol="0">
            <a:spAutoFit/>
          </a:bodyPr>
          <a:lstStyle/>
          <a:p>
            <a:pPr algn="ctr"/>
            <a:r>
              <a:rPr lang="en-US" sz="2000" b="1" dirty="0" smtClean="0">
                <a:solidFill>
                  <a:prstClr val="white"/>
                </a:solidFill>
              </a:rPr>
              <a:t>ANSI Standard – NASBLA 103-2016</a:t>
            </a:r>
          </a:p>
          <a:p>
            <a:pPr algn="ctr"/>
            <a:r>
              <a:rPr lang="en-US" sz="2000" b="1" dirty="0" smtClean="0">
                <a:solidFill>
                  <a:prstClr val="white"/>
                </a:solidFill>
              </a:rPr>
              <a:t>4.4 Aids to Navigation</a:t>
            </a:r>
            <a:endParaRPr lang="en-US" sz="2000" b="1" dirty="0">
              <a:solidFill>
                <a:prstClr val="white"/>
              </a:solidFill>
            </a:endParaRPr>
          </a:p>
        </p:txBody>
      </p:sp>
      <p:sp>
        <p:nvSpPr>
          <p:cNvPr id="7"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
        <p:nvSpPr>
          <p:cNvPr id="8" name="TextBox 7"/>
          <p:cNvSpPr txBox="1"/>
          <p:nvPr/>
        </p:nvSpPr>
        <p:spPr>
          <a:xfrm>
            <a:off x="3768587" y="2971800"/>
            <a:ext cx="5257800" cy="286232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solidFill>
                  <a:prstClr val="white"/>
                </a:solidFill>
              </a:rPr>
              <a:t>Unit 4 – Safe Boat Operation</a:t>
            </a:r>
          </a:p>
          <a:p>
            <a:r>
              <a:rPr lang="en-US" sz="2000" dirty="0" smtClean="0">
                <a:solidFill>
                  <a:prstClr val="white"/>
                </a:solidFill>
              </a:rPr>
              <a:t>Lesson 4 – Aids to Navigation</a:t>
            </a:r>
          </a:p>
          <a:p>
            <a:endParaRPr lang="en-US" sz="2000" dirty="0" smtClean="0">
              <a:solidFill>
                <a:prstClr val="white"/>
              </a:solidFill>
            </a:endParaRPr>
          </a:p>
          <a:p>
            <a:r>
              <a:rPr lang="en-US" sz="2000" dirty="0" smtClean="0">
                <a:solidFill>
                  <a:prstClr val="white"/>
                </a:solidFill>
              </a:rPr>
              <a:t>Student Performance Objective:</a:t>
            </a:r>
          </a:p>
          <a:p>
            <a:r>
              <a:rPr lang="en-US" sz="2000" b="1" u="sng" dirty="0" smtClean="0">
                <a:solidFill>
                  <a:prstClr val="black"/>
                </a:solidFill>
              </a:rPr>
              <a:t>Students</a:t>
            </a:r>
            <a:r>
              <a:rPr lang="en-US" sz="2000" dirty="0" smtClean="0">
                <a:solidFill>
                  <a:prstClr val="white"/>
                </a:solidFill>
              </a:rPr>
              <a:t> will utilize an </a:t>
            </a:r>
            <a:r>
              <a:rPr lang="en-US" sz="2000" b="1" u="sng" dirty="0" smtClean="0">
                <a:solidFill>
                  <a:prstClr val="black"/>
                </a:solidFill>
              </a:rPr>
              <a:t>interactive scenario</a:t>
            </a:r>
            <a:r>
              <a:rPr lang="en-US" sz="2000" dirty="0" smtClean="0">
                <a:solidFill>
                  <a:prstClr val="white"/>
                </a:solidFill>
              </a:rPr>
              <a:t> to learn </a:t>
            </a:r>
            <a:r>
              <a:rPr lang="en-US" sz="2000" b="1" dirty="0" smtClean="0">
                <a:solidFill>
                  <a:prstClr val="white"/>
                </a:solidFill>
              </a:rPr>
              <a:t>to</a:t>
            </a:r>
            <a:r>
              <a:rPr lang="en-US" sz="2000" dirty="0" smtClean="0">
                <a:solidFill>
                  <a:prstClr val="white"/>
                </a:solidFill>
              </a:rPr>
              <a:t> </a:t>
            </a:r>
            <a:r>
              <a:rPr lang="en-US" sz="2000" b="1" u="sng" dirty="0" smtClean="0">
                <a:solidFill>
                  <a:prstClr val="black"/>
                </a:solidFill>
              </a:rPr>
              <a:t>use</a:t>
            </a:r>
            <a:r>
              <a:rPr lang="en-US" sz="2000" dirty="0" smtClean="0">
                <a:solidFill>
                  <a:prstClr val="white"/>
                </a:solidFill>
              </a:rPr>
              <a:t> navigation markers to navigate the correct path through a channel and </a:t>
            </a:r>
            <a:r>
              <a:rPr lang="en-US" sz="2000" b="1" u="sng" dirty="0" smtClean="0">
                <a:solidFill>
                  <a:prstClr val="black"/>
                </a:solidFill>
              </a:rPr>
              <a:t>differentiate</a:t>
            </a:r>
            <a:r>
              <a:rPr lang="en-US" sz="2000" dirty="0" smtClean="0">
                <a:solidFill>
                  <a:prstClr val="white"/>
                </a:solidFill>
              </a:rPr>
              <a:t> between red and green lateral </a:t>
            </a:r>
            <a:r>
              <a:rPr lang="en-US" sz="2000" dirty="0">
                <a:solidFill>
                  <a:prstClr val="white"/>
                </a:solidFill>
              </a:rPr>
              <a:t>markers with </a:t>
            </a:r>
            <a:r>
              <a:rPr lang="en-US" sz="2000" b="1" u="sng" dirty="0">
                <a:solidFill>
                  <a:prstClr val="black"/>
                </a:solidFill>
              </a:rPr>
              <a:t>95% </a:t>
            </a:r>
            <a:r>
              <a:rPr lang="en-US" sz="2000" b="1" u="sng" dirty="0" smtClean="0">
                <a:solidFill>
                  <a:prstClr val="black"/>
                </a:solidFill>
              </a:rPr>
              <a:t>accuracy</a:t>
            </a:r>
            <a:r>
              <a:rPr lang="en-US" sz="2000" dirty="0" smtClean="0">
                <a:solidFill>
                  <a:prstClr val="white"/>
                </a:solidFill>
              </a:rPr>
              <a:t>.</a:t>
            </a:r>
            <a:endParaRPr lang="en-US" sz="2000" dirty="0">
              <a:solidFill>
                <a:prstClr val="white"/>
              </a:solidFill>
            </a:endParaRPr>
          </a:p>
        </p:txBody>
      </p:sp>
      <p:graphicFrame>
        <p:nvGraphicFramePr>
          <p:cNvPr id="9" name="Diagram 8"/>
          <p:cNvGraphicFramePr/>
          <p:nvPr>
            <p:extLst/>
          </p:nvPr>
        </p:nvGraphicFramePr>
        <p:xfrm>
          <a:off x="-685800" y="582542"/>
          <a:ext cx="5410200" cy="360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3532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343400" y="1371600"/>
            <a:ext cx="4495800" cy="14477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152900" y="1741556"/>
            <a:ext cx="4876800" cy="707886"/>
          </a:xfrm>
          <a:prstGeom prst="rect">
            <a:avLst/>
          </a:prstGeom>
          <a:noFill/>
        </p:spPr>
        <p:txBody>
          <a:bodyPr wrap="square" rtlCol="0">
            <a:spAutoFit/>
          </a:bodyPr>
          <a:lstStyle/>
          <a:p>
            <a:pPr algn="ctr"/>
            <a:r>
              <a:rPr lang="en-US" sz="2000" b="1" dirty="0" smtClean="0">
                <a:solidFill>
                  <a:prstClr val="white"/>
                </a:solidFill>
              </a:rPr>
              <a:t>ANSI Standard – NASBLA 103-2016</a:t>
            </a:r>
          </a:p>
          <a:p>
            <a:pPr algn="ctr"/>
            <a:r>
              <a:rPr lang="en-US" sz="2000" b="1" dirty="0" smtClean="0">
                <a:solidFill>
                  <a:prstClr val="white"/>
                </a:solidFill>
              </a:rPr>
              <a:t>2.0 Boating Equipment</a:t>
            </a:r>
            <a:endParaRPr lang="en-US" sz="2000" b="1" dirty="0">
              <a:solidFill>
                <a:prstClr val="white"/>
              </a:solidFill>
            </a:endParaRPr>
          </a:p>
        </p:txBody>
      </p:sp>
      <p:sp>
        <p:nvSpPr>
          <p:cNvPr id="7"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
        <p:nvSpPr>
          <p:cNvPr id="3" name="TextBox 2"/>
          <p:cNvSpPr txBox="1"/>
          <p:nvPr/>
        </p:nvSpPr>
        <p:spPr>
          <a:xfrm>
            <a:off x="609600" y="3010882"/>
            <a:ext cx="4457700" cy="267765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solidFill>
                  <a:prstClr val="white"/>
                </a:solidFill>
              </a:rPr>
              <a:t>Unit 2 –Boating Equipment</a:t>
            </a:r>
          </a:p>
          <a:p>
            <a:r>
              <a:rPr lang="en-US" dirty="0" smtClean="0">
                <a:solidFill>
                  <a:prstClr val="white"/>
                </a:solidFill>
              </a:rPr>
              <a:t>Lesson 4 – Required Equipment</a:t>
            </a:r>
          </a:p>
          <a:p>
            <a:endParaRPr lang="en-US" dirty="0" smtClean="0">
              <a:solidFill>
                <a:prstClr val="white"/>
              </a:solidFill>
            </a:endParaRPr>
          </a:p>
          <a:p>
            <a:r>
              <a:rPr lang="en-US" dirty="0" smtClean="0">
                <a:solidFill>
                  <a:prstClr val="white"/>
                </a:solidFill>
              </a:rPr>
              <a:t>Student Performance Objective:</a:t>
            </a:r>
          </a:p>
          <a:p>
            <a:r>
              <a:rPr lang="en-US" dirty="0" smtClean="0">
                <a:solidFill>
                  <a:prstClr val="white"/>
                </a:solidFill>
              </a:rPr>
              <a:t>Students will be able to label required equipment for a powerboat.</a:t>
            </a:r>
            <a:endParaRPr lang="en-US" dirty="0">
              <a:solidFill>
                <a:prstClr val="white"/>
              </a:solidFill>
            </a:endParaRPr>
          </a:p>
        </p:txBody>
      </p:sp>
      <p:sp>
        <p:nvSpPr>
          <p:cNvPr id="4" name="TextBox 3"/>
          <p:cNvSpPr txBox="1"/>
          <p:nvPr/>
        </p:nvSpPr>
        <p:spPr>
          <a:xfrm>
            <a:off x="609600" y="1604136"/>
            <a:ext cx="3200400" cy="1200329"/>
          </a:xfrm>
          <a:prstGeom prst="rect">
            <a:avLst/>
          </a:prstGeom>
          <a:noFill/>
        </p:spPr>
        <p:txBody>
          <a:bodyPr wrap="square" rtlCol="0">
            <a:spAutoFit/>
          </a:bodyPr>
          <a:lstStyle/>
          <a:p>
            <a:r>
              <a:rPr lang="en-US" dirty="0" smtClean="0">
                <a:solidFill>
                  <a:prstClr val="white"/>
                </a:solidFill>
              </a:rPr>
              <a:t>Sample SPOs for </a:t>
            </a:r>
            <a:r>
              <a:rPr lang="en-US" dirty="0" smtClean="0">
                <a:solidFill>
                  <a:prstClr val="white"/>
                </a:solidFill>
              </a:rPr>
              <a:t>timed, non- </a:t>
            </a:r>
            <a:r>
              <a:rPr lang="en-US" dirty="0" smtClean="0">
                <a:solidFill>
                  <a:prstClr val="white"/>
                </a:solidFill>
              </a:rPr>
              <a:t>interactive basic boating course:</a:t>
            </a:r>
            <a:endParaRPr lang="en-US" dirty="0">
              <a:solidFill>
                <a:prstClr val="white"/>
              </a:solidFill>
            </a:endParaRPr>
          </a:p>
        </p:txBody>
      </p:sp>
    </p:spTree>
    <p:extLst>
      <p:ext uri="{BB962C8B-B14F-4D97-AF65-F5344CB8AC3E}">
        <p14:creationId xmlns:p14="http://schemas.microsoft.com/office/powerpoint/2010/main" val="2752984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343400" y="1371600"/>
            <a:ext cx="4495800" cy="14477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152900" y="1741556"/>
            <a:ext cx="4876800" cy="707886"/>
          </a:xfrm>
          <a:prstGeom prst="rect">
            <a:avLst/>
          </a:prstGeom>
          <a:noFill/>
        </p:spPr>
        <p:txBody>
          <a:bodyPr wrap="square" rtlCol="0">
            <a:spAutoFit/>
          </a:bodyPr>
          <a:lstStyle/>
          <a:p>
            <a:pPr algn="ctr"/>
            <a:r>
              <a:rPr lang="en-US" sz="2000" b="1" dirty="0" smtClean="0">
                <a:solidFill>
                  <a:prstClr val="white"/>
                </a:solidFill>
              </a:rPr>
              <a:t>ANSI Standard – NASBLA 103-2016</a:t>
            </a:r>
          </a:p>
          <a:p>
            <a:pPr algn="ctr"/>
            <a:r>
              <a:rPr lang="en-US" sz="2000" b="1" dirty="0" smtClean="0">
                <a:solidFill>
                  <a:prstClr val="white"/>
                </a:solidFill>
              </a:rPr>
              <a:t>4.4 Aids to Navigation</a:t>
            </a:r>
            <a:endParaRPr lang="en-US" sz="2000" b="1" dirty="0">
              <a:solidFill>
                <a:prstClr val="white"/>
              </a:solidFill>
            </a:endParaRPr>
          </a:p>
        </p:txBody>
      </p:sp>
      <p:sp>
        <p:nvSpPr>
          <p:cNvPr id="7" name="Title 2"/>
          <p:cNvSpPr txBox="1">
            <a:spLocks/>
          </p:cNvSpPr>
          <p:nvPr/>
        </p:nvSpPr>
        <p:spPr>
          <a:xfrm>
            <a:off x="2786270" y="1987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solidFill>
                  <a:prstClr val="white"/>
                </a:solidFill>
              </a:rPr>
              <a:t>NASBLA Interactivity</a:t>
            </a:r>
            <a:br>
              <a:rPr lang="en-US" dirty="0" smtClean="0">
                <a:solidFill>
                  <a:prstClr val="white"/>
                </a:solidFill>
              </a:rPr>
            </a:br>
            <a:r>
              <a:rPr lang="en-US" dirty="0" smtClean="0">
                <a:solidFill>
                  <a:prstClr val="white"/>
                </a:solidFill>
              </a:rPr>
              <a:t>Criteria 1</a:t>
            </a:r>
            <a:endParaRPr lang="en-US" dirty="0">
              <a:solidFill>
                <a:prstClr val="white"/>
              </a:solidFill>
            </a:endParaRPr>
          </a:p>
        </p:txBody>
      </p:sp>
      <p:sp>
        <p:nvSpPr>
          <p:cNvPr id="8" name="TextBox 7"/>
          <p:cNvSpPr txBox="1"/>
          <p:nvPr/>
        </p:nvSpPr>
        <p:spPr>
          <a:xfrm>
            <a:off x="3768587" y="2971800"/>
            <a:ext cx="5257800" cy="255454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000" dirty="0" smtClean="0">
                <a:solidFill>
                  <a:prstClr val="white"/>
                </a:solidFill>
              </a:rPr>
              <a:t>Unit 2 – Boating Equipment</a:t>
            </a:r>
          </a:p>
          <a:p>
            <a:r>
              <a:rPr lang="en-US" sz="2000" dirty="0" smtClean="0">
                <a:solidFill>
                  <a:prstClr val="white"/>
                </a:solidFill>
              </a:rPr>
              <a:t>Lesson 4 – Required Equipment</a:t>
            </a:r>
          </a:p>
          <a:p>
            <a:endParaRPr lang="en-US" sz="2000" dirty="0" smtClean="0">
              <a:solidFill>
                <a:prstClr val="white"/>
              </a:solidFill>
            </a:endParaRPr>
          </a:p>
          <a:p>
            <a:r>
              <a:rPr lang="en-US" sz="2000" dirty="0" smtClean="0">
                <a:solidFill>
                  <a:prstClr val="white"/>
                </a:solidFill>
              </a:rPr>
              <a:t>Student Performance Objective:</a:t>
            </a:r>
          </a:p>
          <a:p>
            <a:r>
              <a:rPr lang="en-US" sz="2000" b="1" u="sng" dirty="0" smtClean="0">
                <a:solidFill>
                  <a:prstClr val="black"/>
                </a:solidFill>
              </a:rPr>
              <a:t>Students</a:t>
            </a:r>
            <a:r>
              <a:rPr lang="en-US" sz="2000" dirty="0" smtClean="0">
                <a:solidFill>
                  <a:prstClr val="white"/>
                </a:solidFill>
              </a:rPr>
              <a:t> will utilize an </a:t>
            </a:r>
            <a:r>
              <a:rPr lang="en-US" sz="2000" b="1" u="sng" dirty="0" smtClean="0">
                <a:solidFill>
                  <a:prstClr val="black"/>
                </a:solidFill>
              </a:rPr>
              <a:t>interactive game </a:t>
            </a:r>
            <a:r>
              <a:rPr lang="en-US" sz="2000" dirty="0" smtClean="0">
                <a:solidFill>
                  <a:prstClr val="white"/>
                </a:solidFill>
              </a:rPr>
              <a:t>to </a:t>
            </a:r>
            <a:r>
              <a:rPr lang="en-US" sz="2000" b="1" u="sng" dirty="0" smtClean="0">
                <a:solidFill>
                  <a:prstClr val="black"/>
                </a:solidFill>
              </a:rPr>
              <a:t>categorize</a:t>
            </a:r>
            <a:r>
              <a:rPr lang="en-US" sz="2000" dirty="0" smtClean="0">
                <a:solidFill>
                  <a:prstClr val="white"/>
                </a:solidFill>
              </a:rPr>
              <a:t> the equipment for a power boat and a </a:t>
            </a:r>
            <a:r>
              <a:rPr lang="en-US" sz="2000" dirty="0" err="1" smtClean="0">
                <a:solidFill>
                  <a:prstClr val="white"/>
                </a:solidFill>
              </a:rPr>
              <a:t>paddlecraft</a:t>
            </a:r>
            <a:r>
              <a:rPr lang="en-US" sz="2000" dirty="0" smtClean="0">
                <a:solidFill>
                  <a:prstClr val="white"/>
                </a:solidFill>
              </a:rPr>
              <a:t> </a:t>
            </a:r>
            <a:r>
              <a:rPr lang="en-US" sz="2000" dirty="0">
                <a:solidFill>
                  <a:prstClr val="white"/>
                </a:solidFill>
              </a:rPr>
              <a:t>with </a:t>
            </a:r>
            <a:r>
              <a:rPr lang="en-US" sz="2000" b="1" u="sng" dirty="0">
                <a:solidFill>
                  <a:prstClr val="black"/>
                </a:solidFill>
              </a:rPr>
              <a:t>95% accuracy </a:t>
            </a:r>
            <a:r>
              <a:rPr lang="en-US" sz="2000" dirty="0" smtClean="0">
                <a:solidFill>
                  <a:prstClr val="white"/>
                </a:solidFill>
              </a:rPr>
              <a:t>and </a:t>
            </a:r>
            <a:r>
              <a:rPr lang="en-US" sz="2000" b="1" u="sng" dirty="0" smtClean="0">
                <a:solidFill>
                  <a:prstClr val="black"/>
                </a:solidFill>
              </a:rPr>
              <a:t>predict</a:t>
            </a:r>
            <a:r>
              <a:rPr lang="en-US" sz="2000" dirty="0" smtClean="0">
                <a:solidFill>
                  <a:prstClr val="white"/>
                </a:solidFill>
              </a:rPr>
              <a:t> potential dangers if equipment is not available.</a:t>
            </a:r>
            <a:endParaRPr lang="en-US" sz="2000" dirty="0">
              <a:solidFill>
                <a:prstClr val="white"/>
              </a:solidFill>
            </a:endParaRPr>
          </a:p>
        </p:txBody>
      </p:sp>
      <p:graphicFrame>
        <p:nvGraphicFramePr>
          <p:cNvPr id="9" name="Diagram 8"/>
          <p:cNvGraphicFramePr/>
          <p:nvPr>
            <p:extLst/>
          </p:nvPr>
        </p:nvGraphicFramePr>
        <p:xfrm>
          <a:off x="-685800" y="582542"/>
          <a:ext cx="5410200" cy="360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241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endParaRPr lang="en-US"/>
          </a:p>
        </p:txBody>
      </p:sp>
      <p:sp>
        <p:nvSpPr>
          <p:cNvPr id="5" name="Subtitle 4"/>
          <p:cNvSpPr>
            <a:spLocks noGrp="1"/>
          </p:cNvSpPr>
          <p:nvPr>
            <p:ph type="subTitle" idx="1"/>
          </p:nvPr>
        </p:nvSpPr>
        <p:spPr/>
        <p:txBody>
          <a:bodyPr>
            <a:normAutofit lnSpcReduction="10000"/>
          </a:bodyPr>
          <a:lstStyle/>
          <a:p>
            <a:r>
              <a:rPr lang="en-US" dirty="0" smtClean="0"/>
              <a:t>SPO Worksheet</a:t>
            </a:r>
            <a:endParaRPr lang="en-US" dirty="0"/>
          </a:p>
        </p:txBody>
      </p:sp>
      <p:sp>
        <p:nvSpPr>
          <p:cNvPr id="6" name="Title 2"/>
          <p:cNvSpPr txBox="1">
            <a:spLocks noGrp="1"/>
          </p:cNvSpPr>
          <p:nvPr>
            <p:ph type="title"/>
          </p:nvPr>
        </p:nvSpPr>
        <p:spPr>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t>NASBLA Interactivity</a:t>
            </a:r>
            <a:br>
              <a:rPr lang="en-US" dirty="0" smtClean="0"/>
            </a:br>
            <a:r>
              <a:rPr lang="en-US" dirty="0" smtClean="0"/>
              <a:t>Criteria 1</a:t>
            </a:r>
            <a:endParaRPr lang="en-US" dirty="0"/>
          </a:p>
        </p:txBody>
      </p:sp>
      <p:sp>
        <p:nvSpPr>
          <p:cNvPr id="7" name="TextBox 6"/>
          <p:cNvSpPr txBox="1"/>
          <p:nvPr/>
        </p:nvSpPr>
        <p:spPr>
          <a:xfrm>
            <a:off x="6781800" y="2747665"/>
            <a:ext cx="2133600" cy="830997"/>
          </a:xfrm>
          <a:prstGeom prst="rect">
            <a:avLst/>
          </a:prstGeom>
          <a:noFill/>
        </p:spPr>
        <p:txBody>
          <a:bodyPr wrap="square" rtlCol="0">
            <a:spAutoFit/>
          </a:bodyPr>
          <a:lstStyle/>
          <a:p>
            <a:r>
              <a:rPr lang="en-US" dirty="0" smtClean="0">
                <a:solidFill>
                  <a:prstClr val="white"/>
                </a:solidFill>
              </a:rPr>
              <a:t>Criteria 1 and 4 Worksheet</a:t>
            </a:r>
            <a:endParaRPr lang="en-US"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37" y="1219200"/>
            <a:ext cx="5848764" cy="235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38" y="3429000"/>
            <a:ext cx="5848764"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646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endParaRPr lang="en-US"/>
          </a:p>
        </p:txBody>
      </p:sp>
      <p:sp>
        <p:nvSpPr>
          <p:cNvPr id="5" name="Subtitle 4"/>
          <p:cNvSpPr>
            <a:spLocks noGrp="1"/>
          </p:cNvSpPr>
          <p:nvPr>
            <p:ph type="subTitle" idx="1"/>
          </p:nvPr>
        </p:nvSpPr>
        <p:spPr/>
        <p:txBody>
          <a:bodyPr>
            <a:normAutofit lnSpcReduction="10000"/>
          </a:bodyPr>
          <a:lstStyle/>
          <a:p>
            <a:r>
              <a:rPr lang="en-US" dirty="0" smtClean="0"/>
              <a:t>SPO Worksheet</a:t>
            </a:r>
            <a:endParaRPr lang="en-US" dirty="0"/>
          </a:p>
        </p:txBody>
      </p:sp>
      <p:sp>
        <p:nvSpPr>
          <p:cNvPr id="6" name="Title 2"/>
          <p:cNvSpPr txBox="1">
            <a:spLocks noGrp="1"/>
          </p:cNvSpPr>
          <p:nvPr>
            <p:ph type="title"/>
          </p:nvPr>
        </p:nvSpPr>
        <p:spPr>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t>NASBLA Interactivity</a:t>
            </a:r>
            <a:br>
              <a:rPr lang="en-US" dirty="0" smtClean="0"/>
            </a:br>
            <a:r>
              <a:rPr lang="en-US" dirty="0" smtClean="0"/>
              <a:t>Criteria 1</a:t>
            </a:r>
            <a:endParaRPr lang="en-US" dirty="0"/>
          </a:p>
        </p:txBody>
      </p:sp>
      <p:sp>
        <p:nvSpPr>
          <p:cNvPr id="7" name="TextBox 6"/>
          <p:cNvSpPr txBox="1"/>
          <p:nvPr/>
        </p:nvSpPr>
        <p:spPr>
          <a:xfrm>
            <a:off x="6781800" y="2747665"/>
            <a:ext cx="2133600" cy="830997"/>
          </a:xfrm>
          <a:prstGeom prst="rect">
            <a:avLst/>
          </a:prstGeom>
          <a:noFill/>
        </p:spPr>
        <p:txBody>
          <a:bodyPr wrap="square" rtlCol="0">
            <a:spAutoFit/>
          </a:bodyPr>
          <a:lstStyle/>
          <a:p>
            <a:r>
              <a:rPr lang="en-US" dirty="0" smtClean="0">
                <a:solidFill>
                  <a:prstClr val="white"/>
                </a:solidFill>
              </a:rPr>
              <a:t>Criteria 1 and 4 Worksheet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66389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079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012" y="197304"/>
            <a:ext cx="8943975" cy="5505450"/>
          </a:xfrm>
          <a:prstGeom prst="rect">
            <a:avLst/>
          </a:prstGeom>
        </p:spPr>
      </p:pic>
    </p:spTree>
    <p:extLst>
      <p:ext uri="{BB962C8B-B14F-4D97-AF65-F5344CB8AC3E}">
        <p14:creationId xmlns:p14="http://schemas.microsoft.com/office/powerpoint/2010/main" val="2841510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endParaRPr lang="en-US"/>
          </a:p>
        </p:txBody>
      </p:sp>
      <p:sp>
        <p:nvSpPr>
          <p:cNvPr id="5" name="Subtitle 4"/>
          <p:cNvSpPr>
            <a:spLocks noGrp="1"/>
          </p:cNvSpPr>
          <p:nvPr>
            <p:ph type="subTitle" idx="1"/>
          </p:nvPr>
        </p:nvSpPr>
        <p:spPr/>
        <p:txBody>
          <a:bodyPr>
            <a:normAutofit lnSpcReduction="10000"/>
          </a:bodyPr>
          <a:lstStyle/>
          <a:p>
            <a:r>
              <a:rPr lang="en-US" dirty="0" smtClean="0"/>
              <a:t>SPO Worksheet</a:t>
            </a:r>
            <a:endParaRPr lang="en-US" dirty="0"/>
          </a:p>
        </p:txBody>
      </p:sp>
      <p:sp>
        <p:nvSpPr>
          <p:cNvPr id="6" name="Title 2"/>
          <p:cNvSpPr txBox="1">
            <a:spLocks noGrp="1"/>
          </p:cNvSpPr>
          <p:nvPr>
            <p:ph type="title"/>
          </p:nvPr>
        </p:nvSpPr>
        <p:spPr>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t>NASBLA Interactivity</a:t>
            </a:r>
            <a:br>
              <a:rPr lang="en-US" dirty="0" smtClean="0"/>
            </a:br>
            <a:r>
              <a:rPr lang="en-US" dirty="0" smtClean="0"/>
              <a:t>Criteria 1</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12679"/>
            <a:ext cx="6477001" cy="461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81800" y="2747665"/>
            <a:ext cx="2133600" cy="461665"/>
          </a:xfrm>
          <a:prstGeom prst="rect">
            <a:avLst/>
          </a:prstGeom>
          <a:noFill/>
        </p:spPr>
        <p:txBody>
          <a:bodyPr wrap="square" rtlCol="0">
            <a:spAutoFit/>
          </a:bodyPr>
          <a:lstStyle/>
          <a:p>
            <a:r>
              <a:rPr lang="en-US" dirty="0" smtClean="0">
                <a:solidFill>
                  <a:prstClr val="white"/>
                </a:solidFill>
              </a:rPr>
              <a:t>Design Rubric</a:t>
            </a:r>
            <a:endParaRPr lang="en-US" dirty="0">
              <a:solidFill>
                <a:prstClr val="white"/>
              </a:solidFill>
            </a:endParaRPr>
          </a:p>
        </p:txBody>
      </p:sp>
    </p:spTree>
    <p:extLst>
      <p:ext uri="{BB962C8B-B14F-4D97-AF65-F5344CB8AC3E}">
        <p14:creationId xmlns:p14="http://schemas.microsoft.com/office/powerpoint/2010/main" val="40057798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p:txBody>
          <a:bodyPr/>
          <a:lstStyle/>
          <a:p>
            <a:endParaRPr lang="en-US"/>
          </a:p>
        </p:txBody>
      </p:sp>
      <p:sp>
        <p:nvSpPr>
          <p:cNvPr id="5" name="Subtitle 4"/>
          <p:cNvSpPr>
            <a:spLocks noGrp="1"/>
          </p:cNvSpPr>
          <p:nvPr>
            <p:ph type="subTitle" idx="1"/>
          </p:nvPr>
        </p:nvSpPr>
        <p:spPr/>
        <p:txBody>
          <a:bodyPr>
            <a:normAutofit lnSpcReduction="10000"/>
          </a:bodyPr>
          <a:lstStyle/>
          <a:p>
            <a:r>
              <a:rPr lang="en-US" dirty="0" smtClean="0"/>
              <a:t>SPO Worksheet</a:t>
            </a:r>
            <a:endParaRPr lang="en-US" dirty="0"/>
          </a:p>
        </p:txBody>
      </p:sp>
      <p:sp>
        <p:nvSpPr>
          <p:cNvPr id="6" name="Title 2"/>
          <p:cNvSpPr txBox="1">
            <a:spLocks noGrp="1"/>
          </p:cNvSpPr>
          <p:nvPr>
            <p:ph type="title"/>
          </p:nvPr>
        </p:nvSpPr>
        <p:spPr>
          <a:prstGeom prst="rect">
            <a:avLst/>
          </a:prstGeom>
        </p:spPr>
        <p:txBody>
          <a:bodyPr vert="horz" wrap="square" lIns="91440" tIns="45720" rIns="91440" bIns="45720" numCol="1" anchor="ctr" anchorCtr="0" compatLnSpc="1">
            <a:prstTxWarp prst="textNoShape">
              <a:avLst/>
            </a:prstTxWarp>
            <a:noAutofit/>
            <a:sp3d prstMaterial="softEdge"/>
          </a:bodyPr>
          <a:lst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a:lstStyle>
          <a:p>
            <a:pPr algn="r"/>
            <a:r>
              <a:rPr lang="en-US" dirty="0" smtClean="0"/>
              <a:t>NASBLA Interactivity</a:t>
            </a:r>
            <a:br>
              <a:rPr lang="en-US" dirty="0" smtClean="0"/>
            </a:br>
            <a:r>
              <a:rPr lang="en-US" dirty="0" smtClean="0"/>
              <a:t>Criteria 1</a:t>
            </a:r>
            <a:endParaRPr lang="en-US" dirty="0"/>
          </a:p>
        </p:txBody>
      </p:sp>
      <p:sp>
        <p:nvSpPr>
          <p:cNvPr id="7" name="TextBox 6"/>
          <p:cNvSpPr txBox="1"/>
          <p:nvPr/>
        </p:nvSpPr>
        <p:spPr>
          <a:xfrm>
            <a:off x="6781800" y="2747665"/>
            <a:ext cx="2133600" cy="461665"/>
          </a:xfrm>
          <a:prstGeom prst="rect">
            <a:avLst/>
          </a:prstGeom>
          <a:noFill/>
        </p:spPr>
        <p:txBody>
          <a:bodyPr wrap="square" rtlCol="0">
            <a:spAutoFit/>
          </a:bodyPr>
          <a:lstStyle/>
          <a:p>
            <a:r>
              <a:rPr lang="en-US" dirty="0" smtClean="0">
                <a:solidFill>
                  <a:prstClr val="white"/>
                </a:solidFill>
              </a:rPr>
              <a:t>Design Rubric</a:t>
            </a:r>
            <a:endParaRPr lang="en-US" dirty="0">
              <a:solidFill>
                <a:prstClr val="white"/>
              </a:solidFill>
            </a:endParaRPr>
          </a:p>
        </p:txBody>
      </p:sp>
      <p:graphicFrame>
        <p:nvGraphicFramePr>
          <p:cNvPr id="3" name="Table 2"/>
          <p:cNvGraphicFramePr>
            <a:graphicFrameLocks noGrp="1"/>
          </p:cNvGraphicFramePr>
          <p:nvPr>
            <p:extLst/>
          </p:nvPr>
        </p:nvGraphicFramePr>
        <p:xfrm>
          <a:off x="609600" y="1295400"/>
          <a:ext cx="5257800" cy="4314825"/>
        </p:xfrm>
        <a:graphic>
          <a:graphicData uri="http://schemas.openxmlformats.org/drawingml/2006/table">
            <a:tbl>
              <a:tblPr firstRow="1">
                <a:tableStyleId>{3C2FFA5D-87B4-456A-9821-1D502468CF0F}</a:tableStyleId>
              </a:tblPr>
              <a:tblGrid>
                <a:gridCol w="1752600"/>
                <a:gridCol w="1752600"/>
                <a:gridCol w="1752600"/>
              </a:tblGrid>
              <a:tr h="1143000">
                <a:tc>
                  <a:txBody>
                    <a:bodyPr/>
                    <a:lstStyle/>
                    <a:p>
                      <a:pPr algn="ctr" fontAlgn="t"/>
                      <a:endParaRPr lang="en-US" sz="1600" u="none" strike="noStrike" dirty="0" smtClean="0">
                        <a:effectLst/>
                      </a:endParaRPr>
                    </a:p>
                    <a:p>
                      <a:pPr algn="ctr" fontAlgn="t"/>
                      <a:r>
                        <a:rPr lang="en-US" sz="1600" u="none" strike="noStrike" dirty="0" smtClean="0">
                          <a:effectLst/>
                        </a:rPr>
                        <a:t>Criteria </a:t>
                      </a:r>
                      <a:r>
                        <a:rPr lang="en-US" sz="1600" u="none" strike="noStrike" dirty="0">
                          <a:effectLst/>
                        </a:rPr>
                        <a:t>1</a:t>
                      </a:r>
                      <a:endParaRPr lang="en-US" sz="1600" b="1" i="0" u="none" strike="noStrike" dirty="0">
                        <a:solidFill>
                          <a:schemeClr val="tx1"/>
                        </a:solidFill>
                        <a:effectLst/>
                        <a:latin typeface="Calibri"/>
                      </a:endParaRPr>
                    </a:p>
                  </a:txBody>
                  <a:tcPr marL="9525" marR="9525" marT="9525" marB="0"/>
                </a:tc>
                <a:tc gridSpan="2">
                  <a:txBody>
                    <a:bodyPr/>
                    <a:lstStyle/>
                    <a:p>
                      <a:pPr algn="ctr" fontAlgn="t"/>
                      <a:endParaRPr lang="en-US" sz="1600" u="none" strike="noStrike" dirty="0" smtClean="0">
                        <a:effectLst/>
                      </a:endParaRPr>
                    </a:p>
                    <a:p>
                      <a:pPr algn="ctr" fontAlgn="t"/>
                      <a:r>
                        <a:rPr lang="en-US" sz="1600" u="none" strike="noStrike" dirty="0">
                          <a:effectLst/>
                        </a:rPr>
                        <a:t> </a:t>
                      </a:r>
                      <a:r>
                        <a:rPr lang="en-US" sz="1600" u="none" strike="noStrike" dirty="0" smtClean="0">
                          <a:effectLst/>
                        </a:rPr>
                        <a:t>Learning </a:t>
                      </a:r>
                      <a:r>
                        <a:rPr lang="en-US" sz="1600" u="none" strike="noStrike" dirty="0">
                          <a:effectLst/>
                        </a:rPr>
                        <a:t>Outcomes (Student Performance Objectives -SPOs)</a:t>
                      </a:r>
                      <a:br>
                        <a:rPr lang="en-US" sz="1600" u="none" strike="noStrike" dirty="0">
                          <a:effectLst/>
                        </a:rPr>
                      </a:br>
                      <a:r>
                        <a:rPr lang="en-US" sz="1600" u="none" strike="noStrike" dirty="0">
                          <a:effectLst/>
                        </a:rPr>
                        <a:t>(Weighted </a:t>
                      </a:r>
                      <a:r>
                        <a:rPr lang="en-US" sz="1600" u="none" strike="noStrike" dirty="0" smtClean="0">
                          <a:effectLst/>
                        </a:rPr>
                        <a:t>at </a:t>
                      </a:r>
                      <a:r>
                        <a:rPr lang="en-US" sz="1600" u="none" strike="noStrike" dirty="0">
                          <a:effectLst/>
                        </a:rPr>
                        <a:t>30%)</a:t>
                      </a:r>
                      <a:endParaRPr lang="en-US" sz="1600" b="1" i="0" u="none" strike="noStrike" dirty="0">
                        <a:solidFill>
                          <a:schemeClr val="tx1"/>
                        </a:solidFill>
                        <a:effectLst/>
                        <a:latin typeface="Calibri"/>
                      </a:endParaRPr>
                    </a:p>
                  </a:txBody>
                  <a:tcPr marL="9525" marR="9525" marT="9525" marB="0"/>
                </a:tc>
                <a:tc hMerge="1">
                  <a:txBody>
                    <a:bodyPr/>
                    <a:lstStyle/>
                    <a:p>
                      <a:pPr algn="l" fontAlgn="t"/>
                      <a:endParaRPr lang="en-US" sz="1100" b="1" i="0" u="none" strike="noStrike" dirty="0">
                        <a:solidFill>
                          <a:srgbClr val="000000"/>
                        </a:solidFill>
                        <a:effectLst/>
                        <a:latin typeface="Calibri"/>
                      </a:endParaRPr>
                    </a:p>
                  </a:txBody>
                  <a:tcPr marL="9525" marR="9525" marT="9525" marB="0"/>
                </a:tc>
              </a:tr>
              <a:tr h="0">
                <a:tc>
                  <a:txBody>
                    <a:bodyPr/>
                    <a:lstStyle/>
                    <a:p>
                      <a:pPr algn="ctr" fontAlgn="t"/>
                      <a:r>
                        <a:rPr lang="en-US" sz="1200" u="none" strike="noStrike">
                          <a:effectLst/>
                        </a:rPr>
                        <a:t>60 Points</a:t>
                      </a:r>
                      <a:endParaRPr lang="en-US" sz="1200" b="1" i="0" u="none" strike="noStrike">
                        <a:solidFill>
                          <a:srgbClr val="000000"/>
                        </a:solidFill>
                        <a:effectLst/>
                        <a:latin typeface="Calibri"/>
                      </a:endParaRPr>
                    </a:p>
                  </a:txBody>
                  <a:tcPr marL="9525" marR="9525" marT="9525" marB="0"/>
                </a:tc>
                <a:tc>
                  <a:txBody>
                    <a:bodyPr/>
                    <a:lstStyle/>
                    <a:p>
                      <a:pPr algn="l" fontAlgn="t"/>
                      <a:r>
                        <a:rPr lang="en-US" sz="1200" u="none" strike="noStrike" dirty="0">
                          <a:effectLst/>
                        </a:rPr>
                        <a:t>Satisfactory amount of interactivity in the course</a:t>
                      </a:r>
                      <a:endParaRPr lang="en-US" sz="1200" b="1" i="0" u="none" strike="noStrike" dirty="0">
                        <a:solidFill>
                          <a:srgbClr val="FFFFFF"/>
                        </a:solidFill>
                        <a:effectLst/>
                        <a:latin typeface="Calibri"/>
                      </a:endParaRPr>
                    </a:p>
                  </a:txBody>
                  <a:tcPr marL="9525" marR="9525" marT="9525" marB="0"/>
                </a:tc>
                <a:tc>
                  <a:txBody>
                    <a:bodyPr/>
                    <a:lstStyle/>
                    <a:p>
                      <a:pPr algn="l" fontAlgn="t"/>
                      <a:r>
                        <a:rPr lang="en-US" sz="1200" u="none" strike="noStrike" dirty="0">
                          <a:effectLst/>
                        </a:rPr>
                        <a:t>The course expects the learner to perform at 50% to 100% of the Bloom’s levels described</a:t>
                      </a:r>
                      <a:r>
                        <a:rPr lang="en-US" sz="1200" u="none" strike="noStrike" dirty="0" smtClean="0">
                          <a:effectLst/>
                        </a:rPr>
                        <a:t>.</a:t>
                      </a:r>
                    </a:p>
                    <a:p>
                      <a:pPr algn="l" fontAlgn="t"/>
                      <a:endParaRPr lang="en-US" sz="1200" b="0" i="0" u="none" strike="noStrike" dirty="0">
                        <a:solidFill>
                          <a:srgbClr val="000000"/>
                        </a:solidFill>
                        <a:effectLst/>
                        <a:latin typeface="Calibri"/>
                      </a:endParaRPr>
                    </a:p>
                  </a:txBody>
                  <a:tcPr marL="9525" marR="9525" marT="9525" marB="0"/>
                </a:tc>
              </a:tr>
              <a:tr h="1181100">
                <a:tc>
                  <a:txBody>
                    <a:bodyPr/>
                    <a:lstStyle/>
                    <a:p>
                      <a:pPr algn="ctr" fontAlgn="t"/>
                      <a:r>
                        <a:rPr lang="en-US" sz="1200" u="none" strike="noStrike">
                          <a:effectLst/>
                        </a:rPr>
                        <a:t>40 Points</a:t>
                      </a:r>
                      <a:endParaRPr lang="en-US" sz="1200" b="1" i="0" u="none" strike="noStrike">
                        <a:solidFill>
                          <a:srgbClr val="000000"/>
                        </a:solidFill>
                        <a:effectLst/>
                        <a:latin typeface="Calibri"/>
                      </a:endParaRPr>
                    </a:p>
                  </a:txBody>
                  <a:tcPr marL="9525" marR="9525" marT="9525" marB="0"/>
                </a:tc>
                <a:tc>
                  <a:txBody>
                    <a:bodyPr/>
                    <a:lstStyle/>
                    <a:p>
                      <a:pPr algn="l" fontAlgn="t"/>
                      <a:r>
                        <a:rPr lang="en-US" sz="1200" u="none" strike="noStrike" dirty="0">
                          <a:effectLst/>
                        </a:rPr>
                        <a:t>Insufficient amount of interactivity in the course</a:t>
                      </a:r>
                      <a:endParaRPr lang="en-US" sz="1200" b="1" i="0" u="none" strike="noStrike" dirty="0">
                        <a:solidFill>
                          <a:srgbClr val="FFFFFF"/>
                        </a:solidFill>
                        <a:effectLst/>
                        <a:latin typeface="Calibri"/>
                      </a:endParaRPr>
                    </a:p>
                  </a:txBody>
                  <a:tcPr marL="9525" marR="9525" marT="9525" marB="0"/>
                </a:tc>
                <a:tc>
                  <a:txBody>
                    <a:bodyPr/>
                    <a:lstStyle/>
                    <a:p>
                      <a:pPr algn="l" fontAlgn="t"/>
                      <a:r>
                        <a:rPr lang="en-US" sz="1200" u="none" strike="noStrike" dirty="0">
                          <a:effectLst/>
                        </a:rPr>
                        <a:t>The course expects the learner to perform at 26% to 49% of the Bloom’s levels described.</a:t>
                      </a:r>
                      <a:endParaRPr lang="en-US" sz="1200" b="0" i="0" u="none" strike="noStrike" dirty="0">
                        <a:solidFill>
                          <a:srgbClr val="000000"/>
                        </a:solidFill>
                        <a:effectLst/>
                        <a:latin typeface="Calibri"/>
                      </a:endParaRPr>
                    </a:p>
                  </a:txBody>
                  <a:tcPr marL="9525" marR="9525" marT="9525" marB="0"/>
                </a:tc>
              </a:tr>
              <a:tr h="1066800">
                <a:tc>
                  <a:txBody>
                    <a:bodyPr/>
                    <a:lstStyle/>
                    <a:p>
                      <a:pPr algn="ctr" fontAlgn="t"/>
                      <a:r>
                        <a:rPr lang="en-US" sz="1200" u="none" strike="noStrike">
                          <a:effectLst/>
                        </a:rPr>
                        <a:t>20 Points</a:t>
                      </a:r>
                      <a:endParaRPr lang="en-US" sz="1200" b="1" i="0" u="none" strike="noStrike">
                        <a:solidFill>
                          <a:srgbClr val="000000"/>
                        </a:solidFill>
                        <a:effectLst/>
                        <a:latin typeface="Calibri"/>
                      </a:endParaRPr>
                    </a:p>
                  </a:txBody>
                  <a:tcPr marL="9525" marR="9525" marT="9525" marB="0"/>
                </a:tc>
                <a:tc>
                  <a:txBody>
                    <a:bodyPr/>
                    <a:lstStyle/>
                    <a:p>
                      <a:pPr algn="l" fontAlgn="t"/>
                      <a:r>
                        <a:rPr lang="en-US" sz="1200" u="none" strike="noStrike">
                          <a:effectLst/>
                        </a:rPr>
                        <a:t>Excessively low amount of interactivity in the course</a:t>
                      </a:r>
                      <a:endParaRPr lang="en-US" sz="1200" b="1" i="0" u="none" strike="noStrike">
                        <a:solidFill>
                          <a:srgbClr val="FFFFFF"/>
                        </a:solidFill>
                        <a:effectLst/>
                        <a:latin typeface="Calibri"/>
                      </a:endParaRPr>
                    </a:p>
                  </a:txBody>
                  <a:tcPr marL="9525" marR="9525" marT="9525" marB="0"/>
                </a:tc>
                <a:tc>
                  <a:txBody>
                    <a:bodyPr/>
                    <a:lstStyle/>
                    <a:p>
                      <a:pPr algn="l" fontAlgn="t"/>
                      <a:r>
                        <a:rPr lang="en-US" sz="1200" u="none" strike="noStrike" dirty="0">
                          <a:effectLst/>
                        </a:rPr>
                        <a:t>The course expects the learner to perform at less than 25% of the Bloom’s levels described.</a:t>
                      </a:r>
                      <a:endParaRPr lang="en-US" sz="1200" b="0" i="0" u="none" strike="noStrike" dirty="0">
                        <a:solidFill>
                          <a:srgbClr val="000000"/>
                        </a:solidFill>
                        <a:effectLst/>
                        <a:latin typeface="Calibri"/>
                      </a:endParaRPr>
                    </a:p>
                  </a:txBody>
                  <a:tcPr marL="9525" marR="9525" marT="9525" marB="0"/>
                </a:tc>
              </a:tr>
            </a:tbl>
          </a:graphicData>
        </a:graphic>
      </p:graphicFrame>
    </p:spTree>
    <p:extLst>
      <p:ext uri="{BB962C8B-B14F-4D97-AF65-F5344CB8AC3E}">
        <p14:creationId xmlns:p14="http://schemas.microsoft.com/office/powerpoint/2010/main" val="182860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228600"/>
            <a:ext cx="6324600" cy="1143000"/>
          </a:xfrm>
        </p:spPr>
        <p:txBody>
          <a:bodyPr/>
          <a:lstStyle/>
          <a:p>
            <a:pPr algn="r"/>
            <a:r>
              <a:rPr lang="en-US" dirty="0" smtClean="0"/>
              <a:t>NASBLA Interactivity</a:t>
            </a:r>
            <a:br>
              <a:rPr lang="en-US" dirty="0" smtClean="0"/>
            </a:br>
            <a:r>
              <a:rPr lang="en-US" dirty="0" smtClean="0"/>
              <a:t>Criteria 1</a:t>
            </a:r>
            <a:endParaRPr lang="en-US" dirty="0"/>
          </a:p>
        </p:txBody>
      </p:sp>
      <p:graphicFrame>
        <p:nvGraphicFramePr>
          <p:cNvPr id="6" name="Content Placeholder 5"/>
          <p:cNvGraphicFramePr>
            <a:graphicFrameLocks noGrp="1"/>
          </p:cNvGraphicFramePr>
          <p:nvPr>
            <p:ph idx="14"/>
            <p:extLst/>
          </p:nvPr>
        </p:nvGraphicFramePr>
        <p:xfrm>
          <a:off x="-838200" y="533400"/>
          <a:ext cx="7467599"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482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5410200"/>
          </a:xfrm>
        </p:spPr>
        <p:txBody>
          <a:bodyPr anchor="ctr">
            <a:scene3d>
              <a:camera prst="orthographicFront"/>
              <a:lightRig rig="soft" dir="t">
                <a:rot lat="0" lon="0" rev="16800000"/>
              </a:lightRig>
            </a:scene3d>
          </a:bodyPr>
          <a:lstStyle/>
          <a:p>
            <a:pPr fontAlgn="auto">
              <a:defRPr/>
            </a:pPr>
            <a:r>
              <a:rPr lang="en-US" sz="4000" dirty="0" smtClean="0">
                <a:ea typeface="+mj-ea"/>
                <a:cs typeface="+mj-cs"/>
              </a:rPr>
              <a:t>Criteria 4 </a:t>
            </a:r>
            <a:r>
              <a:rPr lang="mr-IN" sz="4000" dirty="0" smtClean="0">
                <a:ea typeface="+mj-ea"/>
                <a:cs typeface="+mj-cs"/>
              </a:rPr>
              <a:t>–</a:t>
            </a:r>
            <a:r>
              <a:rPr lang="en-US" sz="4000" dirty="0" smtClean="0">
                <a:ea typeface="+mj-ea"/>
                <a:cs typeface="+mj-cs"/>
              </a:rPr>
              <a:t> Practice and  Feedback</a:t>
            </a:r>
            <a:endParaRPr lang="en-US" sz="4000" dirty="0">
              <a:ea typeface="+mj-ea"/>
              <a:cs typeface="+mj-cs"/>
            </a:endParaRPr>
          </a:p>
        </p:txBody>
      </p:sp>
      <p:sp>
        <p:nvSpPr>
          <p:cNvPr id="4098" name="Subtitle 1"/>
          <p:cNvSpPr>
            <a:spLocks noGrp="1"/>
          </p:cNvSpPr>
          <p:nvPr>
            <p:ph type="subTitle" idx="1"/>
          </p:nvPr>
        </p:nvSpPr>
        <p:spPr bwMode="auto">
          <a:xfrm>
            <a:off x="0" y="3581400"/>
            <a:ext cx="9144000" cy="53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Amanda Pérez – </a:t>
            </a:r>
            <a:r>
              <a:rPr lang="en-US" altLang="x-none" dirty="0" err="1" smtClean="0">
                <a:ea typeface="ＭＳ Ｐゴシック" charset="-128"/>
              </a:rPr>
              <a:t>BoatU.S</a:t>
            </a:r>
            <a:r>
              <a:rPr lang="en-US" altLang="x-none" dirty="0" smtClean="0">
                <a:ea typeface="ＭＳ Ｐゴシック" charset="-128"/>
              </a:rPr>
              <a:t>. Foundation</a:t>
            </a:r>
            <a:endParaRPr lang="en-US" altLang="x-none" dirty="0">
              <a:ea typeface="ＭＳ Ｐゴシック" charset="-128"/>
            </a:endParaRPr>
          </a:p>
        </p:txBody>
      </p:sp>
    </p:spTree>
    <p:extLst>
      <p:ext uri="{BB962C8B-B14F-4D97-AF65-F5344CB8AC3E}">
        <p14:creationId xmlns:p14="http://schemas.microsoft.com/office/powerpoint/2010/main" val="1049144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4"/>
          <p:cNvSpPr>
            <a:spLocks noGrp="1"/>
          </p:cNvSpPr>
          <p:nvPr>
            <p:ph idx="1"/>
          </p:nvPr>
        </p:nvSpPr>
        <p:spPr bwMode="auto">
          <a:xfrm>
            <a:off x="457200" y="1524000"/>
            <a:ext cx="82296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Char char="•"/>
            </a:pPr>
            <a:r>
              <a:rPr lang="en-US" altLang="x-none" sz="2000" dirty="0" smtClean="0">
                <a:latin typeface="Calibri" charset="0"/>
                <a:ea typeface="ＭＳ Ｐゴシック" charset="-128"/>
              </a:rPr>
              <a:t>Feedback and SPOs go hand in hand</a:t>
            </a:r>
            <a:endParaRPr lang="en-US" altLang="x-none" sz="2000" dirty="0">
              <a:latin typeface="Calibri" charset="0"/>
              <a:ea typeface="ＭＳ Ｐゴシック" charset="-128"/>
            </a:endParaRPr>
          </a:p>
          <a:p>
            <a:pPr marL="571500" lvl="2">
              <a:buFont typeface="Arial" charset="0"/>
              <a:buChar char="•"/>
            </a:pPr>
            <a:r>
              <a:rPr lang="en-US" altLang="x-none" sz="2000" dirty="0" smtClean="0">
                <a:latin typeface="Calibri" charset="0"/>
                <a:ea typeface="ＭＳ Ｐゴシック" charset="-128"/>
              </a:rPr>
              <a:t>More than just right or wrong</a:t>
            </a:r>
          </a:p>
          <a:p>
            <a:pPr marL="571500" lvl="2">
              <a:buFont typeface="Arial" charset="0"/>
              <a:buChar char="•"/>
            </a:pPr>
            <a:r>
              <a:rPr lang="en-US" altLang="x-none" sz="2000" dirty="0" smtClean="0">
                <a:latin typeface="Calibri" charset="0"/>
                <a:ea typeface="ＭＳ Ｐゴシック" charset="-128"/>
              </a:rPr>
              <a:t>Lets the student know how they are doing</a:t>
            </a:r>
          </a:p>
          <a:p>
            <a:pPr marL="571500" lvl="2">
              <a:buFont typeface="Arial" charset="0"/>
              <a:buChar char="•"/>
            </a:pPr>
            <a:r>
              <a:rPr lang="en-US" altLang="x-none" sz="2000" dirty="0" smtClean="0">
                <a:latin typeface="Calibri" charset="0"/>
                <a:ea typeface="ＭＳ Ｐゴシック" charset="-128"/>
              </a:rPr>
              <a:t>Reinforces concepts already learned</a:t>
            </a:r>
          </a:p>
          <a:p>
            <a:pPr marL="571500" lvl="2">
              <a:buFont typeface="Arial" charset="0"/>
              <a:buChar char="•"/>
            </a:pPr>
            <a:r>
              <a:rPr lang="en-US" altLang="x-none" sz="2000" dirty="0" smtClean="0">
                <a:latin typeface="Calibri" charset="0"/>
                <a:ea typeface="ＭＳ Ｐゴシック" charset="-128"/>
              </a:rPr>
              <a:t>Can redirect misunderstood information</a:t>
            </a:r>
          </a:p>
          <a:p>
            <a:pPr marL="571500" lvl="2">
              <a:buFont typeface="Arial" charset="0"/>
              <a:buChar char="•"/>
            </a:pPr>
            <a:endParaRPr lang="en-US" altLang="x-none" sz="2000" dirty="0">
              <a:latin typeface="Calibri" charset="0"/>
              <a:ea typeface="ＭＳ Ｐゴシック" charset="-128"/>
            </a:endParaRPr>
          </a:p>
        </p:txBody>
      </p:sp>
      <p:sp>
        <p:nvSpPr>
          <p:cNvPr id="6"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smtClean="0">
                <a:solidFill>
                  <a:srgbClr val="E7A614"/>
                </a:solidFill>
                <a:ea typeface="+mj-ea"/>
              </a:rPr>
              <a:t>Criteria 4</a:t>
            </a:r>
            <a:endParaRPr lang="en-US" dirty="0">
              <a:solidFill>
                <a:srgbClr val="E7A614"/>
              </a:solidFill>
              <a:ea typeface="+mj-ea"/>
            </a:endParaRPr>
          </a:p>
        </p:txBody>
      </p:sp>
      <p:sp>
        <p:nvSpPr>
          <p:cNvPr id="5123" name="Subtitle 10"/>
          <p:cNvSpPr txBox="1">
            <a:spLocks/>
          </p:cNvSpPr>
          <p:nvPr/>
        </p:nvSpPr>
        <p:spPr bwMode="auto">
          <a:xfrm>
            <a:off x="457200" y="685800"/>
            <a:ext cx="853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lnSpc>
                <a:spcPct val="90000"/>
              </a:lnSpc>
              <a:spcAft>
                <a:spcPts val="550"/>
              </a:spcAft>
              <a:buClr>
                <a:srgbClr val="E7A614"/>
              </a:buClr>
              <a:buSzPct val="100000"/>
              <a:buFont typeface="Arial" charset="0"/>
              <a:buNone/>
            </a:pPr>
            <a:r>
              <a:rPr lang="en-US" altLang="x-none" sz="2500" dirty="0" smtClean="0">
                <a:latin typeface="Calibri" charset="0"/>
              </a:rPr>
              <a:t>Practice &amp; Feedback</a:t>
            </a:r>
            <a:endParaRPr lang="en-US" altLang="x-none" sz="2500" dirty="0">
              <a:latin typeface="Calibri" charset="0"/>
            </a:endParaRPr>
          </a:p>
        </p:txBody>
      </p:sp>
    </p:spTree>
    <p:extLst>
      <p:ext uri="{BB962C8B-B14F-4D97-AF65-F5344CB8AC3E}">
        <p14:creationId xmlns:p14="http://schemas.microsoft.com/office/powerpoint/2010/main" val="489380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93838"/>
            <a:ext cx="7391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dirty="0" smtClean="0">
                <a:latin typeface="Calibri" charset="0"/>
                <a:ea typeface="ＭＳ Ｐゴシック" charset="-128"/>
              </a:rPr>
              <a:t>What year did work begin on Mount Rushmore?</a:t>
            </a:r>
          </a:p>
          <a:p>
            <a:r>
              <a:rPr lang="en-US" altLang="x-none" sz="2000" dirty="0" smtClean="0">
                <a:latin typeface="Calibri" charset="0"/>
                <a:ea typeface="ＭＳ Ｐゴシック" charset="-128"/>
              </a:rPr>
              <a:t>1914</a:t>
            </a:r>
          </a:p>
          <a:p>
            <a:r>
              <a:rPr lang="en-US" altLang="x-none" sz="2000" dirty="0" smtClean="0">
                <a:latin typeface="Calibri" charset="0"/>
                <a:ea typeface="ＭＳ Ｐゴシック" charset="-128"/>
              </a:rPr>
              <a:t>1921</a:t>
            </a:r>
          </a:p>
          <a:p>
            <a:r>
              <a:rPr lang="en-US" altLang="x-none" sz="2000" dirty="0" smtClean="0">
                <a:latin typeface="Calibri" charset="0"/>
                <a:ea typeface="ＭＳ Ｐゴシック" charset="-128"/>
              </a:rPr>
              <a:t>1927</a:t>
            </a:r>
          </a:p>
          <a:p>
            <a:r>
              <a:rPr lang="en-US" altLang="x-none" sz="2000" dirty="0" smtClean="0">
                <a:latin typeface="Calibri" charset="0"/>
                <a:ea typeface="ＭＳ Ｐゴシック" charset="-128"/>
              </a:rPr>
              <a:t>1932</a:t>
            </a:r>
            <a:endParaRPr lang="en-US" altLang="x-none" sz="20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a:solidFill>
                  <a:schemeClr val="tx1"/>
                </a:solidFill>
                <a:latin typeface="Calibri" charset="0"/>
              </a:rPr>
              <a:t>Practice &amp; Feedback</a:t>
            </a: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
        <p:nvSpPr>
          <p:cNvPr id="2" name="Multiply 1"/>
          <p:cNvSpPr/>
          <p:nvPr/>
        </p:nvSpPr>
        <p:spPr>
          <a:xfrm>
            <a:off x="1219200" y="2895600"/>
            <a:ext cx="685800" cy="685800"/>
          </a:xfrm>
          <a:prstGeom prst="mathMultiply">
            <a:avLst/>
          </a:prstGeom>
          <a:solidFill>
            <a:srgbClr val="FEAB0D">
              <a:alpha val="84000"/>
            </a:srgbClr>
          </a:solidFill>
          <a:ln w="25400">
            <a:solidFill>
              <a:srgbClr val="FF6600">
                <a:alpha val="7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38200" y="1371600"/>
            <a:ext cx="7467600" cy="2862322"/>
          </a:xfrm>
          <a:prstGeom prst="rect">
            <a:avLst/>
          </a:prstGeom>
          <a:solidFill>
            <a:srgbClr val="FEAB0D">
              <a:alpha val="90000"/>
            </a:srgbClr>
          </a:solidFill>
        </p:spPr>
        <p:txBody>
          <a:bodyPr wrap="square" rtlCol="0">
            <a:spAutoFit/>
          </a:bodyPr>
          <a:lstStyle/>
          <a:p>
            <a:pPr algn="ctr"/>
            <a:endParaRPr lang="en-US" dirty="0" smtClean="0"/>
          </a:p>
          <a:p>
            <a:pPr algn="ctr"/>
            <a:endParaRPr lang="en-US" dirty="0"/>
          </a:p>
          <a:p>
            <a:pPr algn="ctr"/>
            <a:endParaRPr lang="en-US" dirty="0" smtClean="0"/>
          </a:p>
          <a:p>
            <a:pPr algn="ctr"/>
            <a:r>
              <a:rPr lang="en-US" sz="3600" b="1" dirty="0" smtClean="0">
                <a:latin typeface="+mn-lt"/>
              </a:rPr>
              <a:t>Incorrect!</a:t>
            </a:r>
          </a:p>
          <a:p>
            <a:pPr algn="ctr"/>
            <a:endParaRPr lang="en-US" dirty="0"/>
          </a:p>
          <a:p>
            <a:pPr algn="ctr"/>
            <a:endParaRPr lang="en-US" dirty="0" smtClean="0"/>
          </a:p>
          <a:p>
            <a:pPr algn="ctr"/>
            <a:endParaRPr lang="en-US" dirty="0"/>
          </a:p>
        </p:txBody>
      </p:sp>
      <p:sp>
        <p:nvSpPr>
          <p:cNvPr id="4" name="&quot;No&quot; Symbol 3"/>
          <p:cNvSpPr/>
          <p:nvPr/>
        </p:nvSpPr>
        <p:spPr>
          <a:xfrm>
            <a:off x="2286000" y="484510"/>
            <a:ext cx="4419600" cy="4648200"/>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78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5191E95-50E1-48C4-879A-7269469CC53D.png"/>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286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9B109EDE-06F5-4EF6-8A75-CC4D40F91AC0.png"/>
          <p:cNvPicPr>
            <a:picLocks/>
          </p:cNvPicPr>
          <p:nvPr/>
        </p:nvPicPr>
        <p:blipFill>
          <a:blip r:embed="rId3">
            <a:extLst>
              <a:ext uri="{28A0092B-C50C-407E-A947-70E740481C1C}">
                <a14:useLocalDpi xmlns:a14="http://schemas.microsoft.com/office/drawing/2010/main" val="0"/>
              </a:ext>
            </a:extLst>
          </a:blip>
          <a:stretch>
            <a:fillRect/>
          </a:stretch>
        </p:blipFill>
        <p:spPr>
          <a:xfrm>
            <a:off x="0" y="144475"/>
            <a:ext cx="9157359" cy="6674182"/>
          </a:xfrm>
          <a:prstGeom prst="rect">
            <a:avLst/>
          </a:prstGeom>
        </p:spPr>
      </p:pic>
    </p:spTree>
    <p:extLst>
      <p:ext uri="{BB962C8B-B14F-4D97-AF65-F5344CB8AC3E}">
        <p14:creationId xmlns:p14="http://schemas.microsoft.com/office/powerpoint/2010/main" val="2124440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Content Placeholder 4"/>
          <p:cNvSpPr>
            <a:spLocks noGrp="1"/>
          </p:cNvSpPr>
          <p:nvPr>
            <p:ph idx="1"/>
          </p:nvPr>
        </p:nvSpPr>
        <p:spPr bwMode="auto">
          <a:xfrm>
            <a:off x="457200" y="1371600"/>
            <a:ext cx="8229600" cy="3886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71500" lvl="2">
              <a:buNone/>
            </a:pPr>
            <a:r>
              <a:rPr lang="en-US" altLang="x-none" sz="2000" dirty="0" smtClean="0">
                <a:latin typeface="Calibri" charset="0"/>
                <a:ea typeface="ＭＳ Ｐゴシック" charset="-128"/>
              </a:rPr>
              <a:t>The correct answer is C: George Washington, Thomas Jefferson, Theodore Roosevelt and Abraham Lincoln.  </a:t>
            </a:r>
            <a:endParaRPr lang="en-US" altLang="x-none" sz="2000" dirty="0">
              <a:latin typeface="Calibri" charset="0"/>
              <a:ea typeface="ＭＳ Ｐゴシック" charset="-128"/>
            </a:endParaRPr>
          </a:p>
          <a:p>
            <a:pPr marL="571500" lvl="2">
              <a:buNone/>
            </a:pPr>
            <a:r>
              <a:rPr lang="en-US" altLang="x-none" sz="2000" dirty="0" smtClean="0">
                <a:latin typeface="Calibri" charset="0"/>
                <a:ea typeface="ＭＳ Ｐゴシック" charset="-128"/>
              </a:rPr>
              <a:t>The sculptor chose these four presidents because he believed they represented the most important events in American history. </a:t>
            </a:r>
            <a:endParaRPr lang="en-US" altLang="x-none" sz="2000" dirty="0">
              <a:latin typeface="Calibri" charset="0"/>
              <a:ea typeface="ＭＳ Ｐゴシック" charset="-128"/>
            </a:endParaRPr>
          </a:p>
        </p:txBody>
      </p:sp>
      <p:sp>
        <p:nvSpPr>
          <p:cNvPr id="6"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smtClean="0">
                <a:solidFill>
                  <a:srgbClr val="E7A614"/>
                </a:solidFill>
                <a:ea typeface="+mj-ea"/>
              </a:rPr>
              <a:t>Criteria 4</a:t>
            </a:r>
            <a:endParaRPr lang="en-US" dirty="0">
              <a:solidFill>
                <a:srgbClr val="E7A614"/>
              </a:solidFill>
              <a:ea typeface="+mj-ea"/>
            </a:endParaRPr>
          </a:p>
        </p:txBody>
      </p:sp>
      <p:sp>
        <p:nvSpPr>
          <p:cNvPr id="5123" name="Subtitle 10"/>
          <p:cNvSpPr txBox="1">
            <a:spLocks/>
          </p:cNvSpPr>
          <p:nvPr/>
        </p:nvSpPr>
        <p:spPr bwMode="auto">
          <a:xfrm>
            <a:off x="457200" y="685800"/>
            <a:ext cx="853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lnSpc>
                <a:spcPct val="90000"/>
              </a:lnSpc>
              <a:spcAft>
                <a:spcPts val="550"/>
              </a:spcAft>
              <a:buClr>
                <a:srgbClr val="E7A614"/>
              </a:buClr>
              <a:buSzPct val="100000"/>
              <a:buFont typeface="Arial" charset="0"/>
              <a:buNone/>
            </a:pPr>
            <a:r>
              <a:rPr lang="en-US" altLang="x-none" sz="2500" dirty="0" smtClean="0">
                <a:latin typeface="Calibri" charset="0"/>
              </a:rPr>
              <a:t>Practice &amp; Feedback</a:t>
            </a:r>
            <a:endParaRPr lang="en-US" altLang="x-none" sz="2500" dirty="0">
              <a:latin typeface="Calibri" charset="0"/>
            </a:endParaRPr>
          </a:p>
        </p:txBody>
      </p:sp>
      <p:pic>
        <p:nvPicPr>
          <p:cNvPr id="5" name="Picture 4" descr="Screen Shot 2017-09-10 at 12.16.09 PM.png"/>
          <p:cNvPicPr>
            <a:picLocks noChangeAspect="1"/>
          </p:cNvPicPr>
          <p:nvPr/>
        </p:nvPicPr>
        <p:blipFill rotWithShape="1">
          <a:blip r:embed="rId3">
            <a:extLst>
              <a:ext uri="{28A0092B-C50C-407E-A947-70E740481C1C}">
                <a14:useLocalDpi xmlns:a14="http://schemas.microsoft.com/office/drawing/2010/main" val="0"/>
              </a:ext>
            </a:extLst>
          </a:blip>
          <a:srcRect t="10978" b="5649"/>
          <a:stretch/>
        </p:blipFill>
        <p:spPr>
          <a:xfrm>
            <a:off x="1066800" y="2819400"/>
            <a:ext cx="7010400" cy="3017656"/>
          </a:xfrm>
          <a:prstGeom prst="rect">
            <a:avLst/>
          </a:prstGeom>
        </p:spPr>
      </p:pic>
    </p:spTree>
    <p:extLst>
      <p:ext uri="{BB962C8B-B14F-4D97-AF65-F5344CB8AC3E}">
        <p14:creationId xmlns:p14="http://schemas.microsoft.com/office/powerpoint/2010/main" val="3531227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p:txBody>
          <a:bodyPr/>
          <a:lstStyle/>
          <a:p>
            <a:endParaRPr lang="en-US"/>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4 - Feedback</a:t>
            </a:r>
            <a:endParaRPr lang="en-US" dirty="0">
              <a:solidFill>
                <a:srgbClr val="E7A614"/>
              </a:solidFill>
              <a:ea typeface="+mj-ea"/>
            </a:endParaRPr>
          </a:p>
        </p:txBody>
      </p:sp>
      <p:pic>
        <p:nvPicPr>
          <p:cNvPr id="3075" name="Picture 3" descr="C:\Users\aperez\AppData\Local\Microsoft\Windows\Temporary Internet Files\Content.Outlook\F3UK13GW\Destination_graphic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0399" b="4066"/>
          <a:stretch/>
        </p:blipFill>
        <p:spPr bwMode="auto">
          <a:xfrm>
            <a:off x="0" y="-13699"/>
            <a:ext cx="9144000" cy="5943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0" y="4419600"/>
            <a:ext cx="3581400" cy="1510300"/>
          </a:xfrm>
          <a:solidFill>
            <a:srgbClr val="0066FF">
              <a:alpha val="47843"/>
            </a:srgbClr>
          </a:solidFill>
        </p:spPr>
        <p:txBody>
          <a:bodyPr>
            <a:normAutofit fontScale="85000" lnSpcReduction="20000"/>
          </a:bodyPr>
          <a:lstStyle/>
          <a:p>
            <a:pPr algn="l"/>
            <a:r>
              <a:rPr lang="en-US" b="1" dirty="0" smtClean="0">
                <a:solidFill>
                  <a:schemeClr val="tx1"/>
                </a:solidFill>
              </a:rPr>
              <a:t>Using what you just learned about red and green markers, choose the best route to get to the dock from where you are in this image.</a:t>
            </a:r>
            <a:endParaRPr lang="en-US" b="1" dirty="0">
              <a:solidFill>
                <a:schemeClr val="tx1"/>
              </a:solidFill>
            </a:endParaRPr>
          </a:p>
        </p:txBody>
      </p:sp>
      <p:sp>
        <p:nvSpPr>
          <p:cNvPr id="4" name="Multiply 3"/>
          <p:cNvSpPr/>
          <p:nvPr/>
        </p:nvSpPr>
        <p:spPr>
          <a:xfrm>
            <a:off x="5845820" y="2895600"/>
            <a:ext cx="609600" cy="609600"/>
          </a:xfrm>
          <a:prstGeom prst="mathMultiply">
            <a:avLst/>
          </a:prstGeom>
          <a:solidFill>
            <a:srgbClr val="FEAB0D">
              <a:alpha val="9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2057400" y="762000"/>
            <a:ext cx="3505200" cy="32004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dirty="0" smtClean="0"/>
              <a:t>Incorrect </a:t>
            </a:r>
            <a:r>
              <a:rPr lang="mr-IN" dirty="0" smtClean="0"/>
              <a:t>–</a:t>
            </a:r>
            <a:r>
              <a:rPr lang="en-US" dirty="0" smtClean="0"/>
              <a:t> </a:t>
            </a:r>
          </a:p>
          <a:p>
            <a:pPr marL="0" indent="0" algn="ctr">
              <a:buFont typeface="Arial"/>
              <a:buNone/>
            </a:pPr>
            <a:r>
              <a:rPr lang="en-US" dirty="0" smtClean="0"/>
              <a:t>While it may seem the most direct route to your destination, by ignoring the red and green channel markers you’ll likely end up running aground.</a:t>
            </a:r>
            <a:endParaRPr lang="en-US" dirty="0"/>
          </a:p>
        </p:txBody>
      </p:sp>
    </p:spTree>
    <p:extLst>
      <p:ext uri="{BB962C8B-B14F-4D97-AF65-F5344CB8AC3E}">
        <p14:creationId xmlns:p14="http://schemas.microsoft.com/office/powerpoint/2010/main" val="78824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45" y="105931"/>
            <a:ext cx="7837055" cy="1143000"/>
          </a:xfrm>
        </p:spPr>
        <p:txBody>
          <a:bodyPr/>
          <a:lstStyle/>
          <a:p>
            <a:r>
              <a:rPr lang="en-US" dirty="0" smtClean="0">
                <a:solidFill>
                  <a:srgbClr val="FFC000"/>
                </a:solidFill>
              </a:rPr>
              <a:t>DEEP DIVE Session</a:t>
            </a:r>
            <a:endParaRPr lang="en-US" dirty="0">
              <a:solidFill>
                <a:srgbClr val="FFC000"/>
              </a:solidFill>
            </a:endParaRPr>
          </a:p>
        </p:txBody>
      </p:sp>
      <p:sp>
        <p:nvSpPr>
          <p:cNvPr id="3" name="Content Placeholder 2"/>
          <p:cNvSpPr>
            <a:spLocks noGrp="1"/>
          </p:cNvSpPr>
          <p:nvPr>
            <p:ph idx="1"/>
          </p:nvPr>
        </p:nvSpPr>
        <p:spPr>
          <a:xfrm>
            <a:off x="457200" y="1223675"/>
            <a:ext cx="8229600" cy="3962400"/>
          </a:xfrm>
        </p:spPr>
        <p:txBody>
          <a:bodyPr/>
          <a:lstStyle/>
          <a:p>
            <a:pPr marL="0" indent="0">
              <a:buNone/>
            </a:pPr>
            <a:endParaRPr lang="en-US" sz="1000" dirty="0"/>
          </a:p>
          <a:p>
            <a:pPr marL="0" indent="0">
              <a:buNone/>
            </a:pPr>
            <a:r>
              <a:rPr lang="en-US" sz="3200" b="1" i="1" dirty="0">
                <a:solidFill>
                  <a:srgbClr val="FFC000"/>
                </a:solidFill>
              </a:rPr>
              <a:t>NASBLA Course Approvals – Interactivity </a:t>
            </a:r>
            <a:r>
              <a:rPr lang="en-US" sz="3200" b="1" i="1" dirty="0" smtClean="0">
                <a:solidFill>
                  <a:srgbClr val="FFC000"/>
                </a:solidFill>
              </a:rPr>
              <a:t>Rubric</a:t>
            </a:r>
          </a:p>
          <a:p>
            <a:pPr marL="0" indent="0">
              <a:buNone/>
            </a:pPr>
            <a:endParaRPr lang="en-US" sz="3200" b="1" i="1" dirty="0">
              <a:solidFill>
                <a:srgbClr val="FFC000"/>
              </a:solidFill>
            </a:endParaRPr>
          </a:p>
          <a:p>
            <a:pPr lvl="1"/>
            <a:r>
              <a:rPr lang="en-US" sz="2000" b="1" dirty="0">
                <a:solidFill>
                  <a:srgbClr val="FFC000"/>
                </a:solidFill>
              </a:rPr>
              <a:t>Susan Stocker</a:t>
            </a:r>
            <a:r>
              <a:rPr lang="en-US" sz="2000" dirty="0">
                <a:solidFill>
                  <a:srgbClr val="FFC000"/>
                </a:solidFill>
              </a:rPr>
              <a:t>, Iowa BLA, </a:t>
            </a:r>
            <a:r>
              <a:rPr lang="en-US" sz="2000" dirty="0" smtClean="0">
                <a:solidFill>
                  <a:srgbClr val="FFC000"/>
                </a:solidFill>
              </a:rPr>
              <a:t>Education </a:t>
            </a:r>
            <a:r>
              <a:rPr lang="en-US" sz="2000" dirty="0">
                <a:solidFill>
                  <a:srgbClr val="FFC000"/>
                </a:solidFill>
              </a:rPr>
              <a:t>&amp; Outreach Committee Chair</a:t>
            </a:r>
          </a:p>
          <a:p>
            <a:pPr lvl="1"/>
            <a:r>
              <a:rPr lang="en-US" sz="2000" b="1" dirty="0" smtClean="0">
                <a:solidFill>
                  <a:srgbClr val="FFC000"/>
                </a:solidFill>
              </a:rPr>
              <a:t>Stacey </a:t>
            </a:r>
            <a:r>
              <a:rPr lang="en-US" sz="2000" b="1" dirty="0">
                <a:solidFill>
                  <a:srgbClr val="FFC000"/>
                </a:solidFill>
              </a:rPr>
              <a:t>Brown, </a:t>
            </a:r>
            <a:r>
              <a:rPr lang="en-US" sz="2000" dirty="0" smtClean="0">
                <a:solidFill>
                  <a:srgbClr val="FFC000"/>
                </a:solidFill>
              </a:rPr>
              <a:t>Virginia </a:t>
            </a:r>
            <a:r>
              <a:rPr lang="en-US" sz="2000" dirty="0">
                <a:solidFill>
                  <a:srgbClr val="FFC000"/>
                </a:solidFill>
              </a:rPr>
              <a:t>Dept. of Game &amp; Inland </a:t>
            </a:r>
            <a:r>
              <a:rPr lang="en-US" sz="2000" dirty="0" smtClean="0">
                <a:solidFill>
                  <a:srgbClr val="FFC000"/>
                </a:solidFill>
              </a:rPr>
              <a:t>Fisheries</a:t>
            </a:r>
          </a:p>
          <a:p>
            <a:pPr lvl="1"/>
            <a:r>
              <a:rPr lang="en-US" sz="2000" b="1" dirty="0">
                <a:solidFill>
                  <a:srgbClr val="FFC000"/>
                </a:solidFill>
              </a:rPr>
              <a:t>Amanda Perez</a:t>
            </a:r>
            <a:r>
              <a:rPr lang="en-US" sz="2000" dirty="0">
                <a:solidFill>
                  <a:srgbClr val="FFC000"/>
                </a:solidFill>
              </a:rPr>
              <a:t>, Boat U.S. Foundation</a:t>
            </a:r>
          </a:p>
          <a:p>
            <a:pPr lvl="1"/>
            <a:r>
              <a:rPr lang="en-US" sz="2000" b="1" dirty="0" smtClean="0">
                <a:solidFill>
                  <a:srgbClr val="FFC000"/>
                </a:solidFill>
              </a:rPr>
              <a:t>Edward </a:t>
            </a:r>
            <a:r>
              <a:rPr lang="en-US" sz="2000" b="1" dirty="0">
                <a:solidFill>
                  <a:srgbClr val="FFC000"/>
                </a:solidFill>
              </a:rPr>
              <a:t>Cossette</a:t>
            </a:r>
            <a:r>
              <a:rPr lang="en-US" sz="2000" dirty="0">
                <a:solidFill>
                  <a:srgbClr val="FFC000"/>
                </a:solidFill>
              </a:rPr>
              <a:t>, </a:t>
            </a:r>
            <a:r>
              <a:rPr lang="en-US" sz="2000" dirty="0" smtClean="0">
                <a:solidFill>
                  <a:srgbClr val="FFC000"/>
                </a:solidFill>
              </a:rPr>
              <a:t>Kalkomey </a:t>
            </a:r>
            <a:r>
              <a:rPr lang="en-US" sz="2000" dirty="0">
                <a:solidFill>
                  <a:srgbClr val="FFC000"/>
                </a:solidFill>
              </a:rPr>
              <a:t>Enterprises, LLC </a:t>
            </a:r>
            <a:endParaRPr lang="en-US" sz="2000" dirty="0" smtClean="0">
              <a:solidFill>
                <a:srgbClr val="FFC000"/>
              </a:solidFill>
            </a:endParaRPr>
          </a:p>
          <a:p>
            <a:pPr lvl="1"/>
            <a:r>
              <a:rPr lang="en-US" sz="2000" b="1" dirty="0" smtClean="0">
                <a:solidFill>
                  <a:srgbClr val="FFC000"/>
                </a:solidFill>
              </a:rPr>
              <a:t>Mary Winkler</a:t>
            </a:r>
            <a:r>
              <a:rPr lang="en-US" sz="2000" dirty="0" smtClean="0">
                <a:solidFill>
                  <a:srgbClr val="FFC000"/>
                </a:solidFill>
              </a:rPr>
              <a:t>, Kalkomey Enterprises, LLC</a:t>
            </a:r>
            <a:endParaRPr lang="en-US" sz="2000" dirty="0">
              <a:solidFill>
                <a:srgbClr val="FFC000"/>
              </a:solidFill>
            </a:endParaRPr>
          </a:p>
          <a:p>
            <a:pPr lvl="1"/>
            <a:r>
              <a:rPr lang="en-US" sz="2000" b="1" dirty="0">
                <a:solidFill>
                  <a:srgbClr val="FFC000"/>
                </a:solidFill>
              </a:rPr>
              <a:t>Katerina Douskova</a:t>
            </a:r>
            <a:r>
              <a:rPr lang="en-US" sz="2000" dirty="0">
                <a:solidFill>
                  <a:srgbClr val="FFC000"/>
                </a:solidFill>
              </a:rPr>
              <a:t>, </a:t>
            </a:r>
            <a:r>
              <a:rPr lang="en-US" sz="2000" dirty="0" smtClean="0">
                <a:solidFill>
                  <a:srgbClr val="FFC000"/>
                </a:solidFill>
              </a:rPr>
              <a:t>Fresh </a:t>
            </a:r>
            <a:r>
              <a:rPr lang="en-US" sz="2000" dirty="0">
                <a:solidFill>
                  <a:srgbClr val="FFC000"/>
                </a:solidFill>
              </a:rPr>
              <a:t>Air Educators Inc. </a:t>
            </a:r>
          </a:p>
          <a:p>
            <a:pPr lvl="1"/>
            <a:r>
              <a:rPr lang="en-US" sz="2000" b="1" dirty="0">
                <a:solidFill>
                  <a:srgbClr val="FFC000"/>
                </a:solidFill>
              </a:rPr>
              <a:t>Miranda Lee</a:t>
            </a:r>
            <a:r>
              <a:rPr lang="en-US" sz="2000" dirty="0" smtClean="0">
                <a:solidFill>
                  <a:srgbClr val="FFC000"/>
                </a:solidFill>
              </a:rPr>
              <a:t>, </a:t>
            </a:r>
            <a:r>
              <a:rPr lang="en-US" sz="2000" dirty="0">
                <a:solidFill>
                  <a:srgbClr val="FFC000"/>
                </a:solidFill>
              </a:rPr>
              <a:t>Fresh Air Educators Inc.</a:t>
            </a:r>
          </a:p>
          <a:p>
            <a:pPr lvl="1"/>
            <a:r>
              <a:rPr lang="en-US" sz="2000" b="1" dirty="0" smtClean="0">
                <a:solidFill>
                  <a:srgbClr val="FFC000"/>
                </a:solidFill>
              </a:rPr>
              <a:t>Kerry </a:t>
            </a:r>
            <a:r>
              <a:rPr lang="en-US" sz="2000" b="1" dirty="0">
                <a:solidFill>
                  <a:srgbClr val="FFC000"/>
                </a:solidFill>
              </a:rPr>
              <a:t>Moher</a:t>
            </a:r>
            <a:r>
              <a:rPr lang="en-US" sz="2000" dirty="0">
                <a:solidFill>
                  <a:srgbClr val="FFC000"/>
                </a:solidFill>
              </a:rPr>
              <a:t>, </a:t>
            </a:r>
            <a:r>
              <a:rPr lang="en-US" sz="2000" dirty="0" smtClean="0">
                <a:solidFill>
                  <a:srgbClr val="FFC000"/>
                </a:solidFill>
              </a:rPr>
              <a:t>Fresh </a:t>
            </a:r>
            <a:r>
              <a:rPr lang="en-US" sz="2000" dirty="0">
                <a:solidFill>
                  <a:srgbClr val="FFC000"/>
                </a:solidFill>
              </a:rPr>
              <a:t>Air Educators Inc.</a:t>
            </a:r>
          </a:p>
          <a:p>
            <a:endParaRPr lang="en-US" dirty="0"/>
          </a:p>
        </p:txBody>
      </p:sp>
    </p:spTree>
    <p:extLst>
      <p:ext uri="{BB962C8B-B14F-4D97-AF65-F5344CB8AC3E}">
        <p14:creationId xmlns:p14="http://schemas.microsoft.com/office/powerpoint/2010/main" val="2348169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p:txBody>
          <a:bodyPr/>
          <a:lstStyle/>
          <a:p>
            <a:endParaRPr lang="en-US"/>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4 - Feedback</a:t>
            </a:r>
            <a:endParaRPr lang="en-US" dirty="0">
              <a:solidFill>
                <a:srgbClr val="E7A614"/>
              </a:solidFill>
              <a:ea typeface="+mj-ea"/>
            </a:endParaRPr>
          </a:p>
        </p:txBody>
      </p:sp>
      <p:pic>
        <p:nvPicPr>
          <p:cNvPr id="3075" name="Picture 3" descr="C:\Users\aperez\AppData\Local\Microsoft\Windows\Temporary Internet Files\Content.Outlook\F3UK13GW\Destination_graphic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0399" b="4066"/>
          <a:stretch/>
        </p:blipFill>
        <p:spPr bwMode="auto">
          <a:xfrm>
            <a:off x="0" y="-13699"/>
            <a:ext cx="9144000" cy="5943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0" y="4419600"/>
            <a:ext cx="3581400" cy="1510300"/>
          </a:xfrm>
          <a:solidFill>
            <a:srgbClr val="0066FF">
              <a:alpha val="47843"/>
            </a:srgbClr>
          </a:solidFill>
        </p:spPr>
        <p:txBody>
          <a:bodyPr>
            <a:normAutofit fontScale="85000" lnSpcReduction="20000"/>
          </a:bodyPr>
          <a:lstStyle/>
          <a:p>
            <a:pPr algn="l"/>
            <a:r>
              <a:rPr lang="en-US" b="1" dirty="0" smtClean="0">
                <a:solidFill>
                  <a:schemeClr val="tx1"/>
                </a:solidFill>
              </a:rPr>
              <a:t>Using what you just learned about red and green markers, choose the best route to get to the dock from where you are in this image.</a:t>
            </a:r>
            <a:endParaRPr lang="en-US" b="1" dirty="0">
              <a:solidFill>
                <a:schemeClr val="tx1"/>
              </a:solidFill>
            </a:endParaRPr>
          </a:p>
        </p:txBody>
      </p:sp>
      <p:sp>
        <p:nvSpPr>
          <p:cNvPr id="4" name="Multiply 3"/>
          <p:cNvSpPr/>
          <p:nvPr/>
        </p:nvSpPr>
        <p:spPr>
          <a:xfrm>
            <a:off x="3733800" y="2743200"/>
            <a:ext cx="609600" cy="609600"/>
          </a:xfrm>
          <a:prstGeom prst="mathMultiply">
            <a:avLst/>
          </a:prstGeom>
          <a:solidFill>
            <a:srgbClr val="FEAB0D">
              <a:alpha val="9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304800" y="304800"/>
            <a:ext cx="3505200" cy="32004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sz="2400" b="1" dirty="0" smtClean="0">
                <a:latin typeface="+mn-lt"/>
              </a:rPr>
              <a:t>Correct </a:t>
            </a:r>
            <a:r>
              <a:rPr lang="mr-IN" sz="2400" b="1" dirty="0" smtClean="0">
                <a:latin typeface="+mn-lt"/>
              </a:rPr>
              <a:t>–</a:t>
            </a:r>
            <a:r>
              <a:rPr lang="en-US" sz="2400" b="1" dirty="0" smtClean="0">
                <a:latin typeface="+mn-lt"/>
              </a:rPr>
              <a:t> </a:t>
            </a:r>
          </a:p>
          <a:p>
            <a:pPr marL="0" indent="0" algn="ctr">
              <a:buFont typeface="Arial"/>
              <a:buNone/>
            </a:pPr>
            <a:r>
              <a:rPr lang="en-US" sz="2400" b="1" dirty="0" smtClean="0">
                <a:latin typeface="+mn-lt"/>
              </a:rPr>
              <a:t>When returning to port (or traveling upstream) always keep the red marker to the starboard side of your boat to stay in the channel and away from shallow water.</a:t>
            </a:r>
            <a:endParaRPr lang="en-US" sz="2400" b="1" dirty="0">
              <a:latin typeface="+mn-lt"/>
            </a:endParaRPr>
          </a:p>
        </p:txBody>
      </p:sp>
    </p:spTree>
    <p:extLst>
      <p:ext uri="{BB962C8B-B14F-4D97-AF65-F5344CB8AC3E}">
        <p14:creationId xmlns:p14="http://schemas.microsoft.com/office/powerpoint/2010/main" val="202157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4"/>
          </p:nvPr>
        </p:nvPicPr>
        <p:blipFill>
          <a:blip r:embed="rId3"/>
          <a:srcRect t="4450" b="4450"/>
          <a:stretch>
            <a:fillRect/>
          </a:stretch>
        </p:blipFill>
        <p:spPr/>
      </p:pic>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a:solidFill>
                  <a:schemeClr val="tx1"/>
                </a:solidFill>
                <a:ea typeface="ＭＳ Ｐゴシック" charset="-128"/>
              </a:rPr>
              <a:t>A Subtitle (if used) here</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625"/>
          <a:stretch/>
        </p:blipFill>
        <p:spPr bwMode="auto">
          <a:xfrm>
            <a:off x="-1" y="0"/>
            <a:ext cx="9144001" cy="59436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
        <p:nvSpPr>
          <p:cNvPr id="4" name="Oval 3"/>
          <p:cNvSpPr/>
          <p:nvPr/>
        </p:nvSpPr>
        <p:spPr>
          <a:xfrm>
            <a:off x="4925690" y="1094110"/>
            <a:ext cx="1600200" cy="4572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2743200" y="2057400"/>
            <a:ext cx="3505200" cy="29718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dirty="0" smtClean="0"/>
              <a:t>Incorrect </a:t>
            </a:r>
            <a:r>
              <a:rPr lang="mr-IN" dirty="0" smtClean="0"/>
              <a:t>–</a:t>
            </a:r>
            <a:r>
              <a:rPr lang="en-US" dirty="0" smtClean="0"/>
              <a:t> </a:t>
            </a:r>
          </a:p>
          <a:p>
            <a:pPr marL="0" indent="0" algn="ctr">
              <a:buFont typeface="Arial"/>
              <a:buNone/>
            </a:pPr>
            <a:r>
              <a:rPr lang="en-US" dirty="0" smtClean="0"/>
              <a:t>While a handheld radio is an important piece of safety gear, especially for boaters heading out alone, it’s not required equipment for this boat.</a:t>
            </a:r>
            <a:endParaRPr lang="en-US" dirty="0"/>
          </a:p>
        </p:txBody>
      </p:sp>
      <p:sp>
        <p:nvSpPr>
          <p:cNvPr id="10" name="Content Placeholder 1"/>
          <p:cNvSpPr txBox="1">
            <a:spLocks/>
          </p:cNvSpPr>
          <p:nvPr/>
        </p:nvSpPr>
        <p:spPr>
          <a:xfrm>
            <a:off x="0" y="0"/>
            <a:ext cx="3276600" cy="2183856"/>
          </a:xfrm>
          <a:prstGeom prst="rect">
            <a:avLst/>
          </a:prstGeom>
          <a:solidFill>
            <a:srgbClr val="0066FF">
              <a:alpha val="5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buFont typeface="Arial"/>
              <a:buNone/>
            </a:pPr>
            <a:r>
              <a:rPr lang="en-US" dirty="0" smtClean="0"/>
              <a:t>Identify which of these items are federally required equipment for this hunter on his 16ft outboard boat.</a:t>
            </a:r>
            <a:endParaRPr lang="en-US" dirty="0"/>
          </a:p>
        </p:txBody>
      </p:sp>
      <p:sp>
        <p:nvSpPr>
          <p:cNvPr id="13" name="Subtitle 10"/>
          <p:cNvSpPr txBox="1">
            <a:spLocks/>
          </p:cNvSpPr>
          <p:nvPr/>
        </p:nvSpPr>
        <p:spPr bwMode="auto">
          <a:xfrm>
            <a:off x="609600" y="685800"/>
            <a:ext cx="85344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0"/>
              </a:spcBef>
              <a:spcAft>
                <a:spcPts val="550"/>
              </a:spcAft>
              <a:buClr>
                <a:srgbClr val="E7A614"/>
              </a:buClr>
              <a:buSzPct val="100000"/>
              <a:buFont typeface="Arial" charset="0"/>
              <a:buNone/>
              <a:defRPr sz="2500" kern="1200">
                <a:solidFill>
                  <a:srgbClr val="E7A614"/>
                </a:solidFill>
                <a:latin typeface="+mn-lt"/>
                <a:ea typeface="ＭＳ Ｐゴシック" pitchFamily="-65" charset="-128"/>
                <a:cs typeface="ＭＳ Ｐゴシック" pitchFamily="-65" charset="-128"/>
              </a:defRPr>
            </a:lvl1pPr>
            <a:lvl2pPr marL="4572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2pPr>
            <a:lvl3pPr marL="9144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3pPr>
            <a:lvl4pPr marL="13716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4pPr>
            <a:lvl5pPr marL="18288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algn="r">
              <a:lnSpc>
                <a:spcPct val="90000"/>
              </a:lnSpc>
            </a:pPr>
            <a:r>
              <a:rPr lang="en-US" altLang="x-none"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Tree>
    <p:extLst>
      <p:ext uri="{BB962C8B-B14F-4D97-AF65-F5344CB8AC3E}">
        <p14:creationId xmlns:p14="http://schemas.microsoft.com/office/powerpoint/2010/main" val="41123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p:txBody>
          <a:bodyPr/>
          <a:lstStyle/>
          <a:p>
            <a:endParaRPr lang="en-US" dirty="0"/>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a:solidFill>
                  <a:schemeClr val="tx1"/>
                </a:solidFill>
                <a:ea typeface="ＭＳ Ｐゴシック" charset="-128"/>
              </a:rPr>
              <a:t>A Subtitle (if used) here</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625"/>
          <a:stretch/>
        </p:blipFill>
        <p:spPr bwMode="auto">
          <a:xfrm>
            <a:off x="-1" y="0"/>
            <a:ext cx="9144001" cy="59436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
        <p:nvSpPr>
          <p:cNvPr id="6" name="Oval 5"/>
          <p:cNvSpPr/>
          <p:nvPr/>
        </p:nvSpPr>
        <p:spPr>
          <a:xfrm>
            <a:off x="2618110" y="810890"/>
            <a:ext cx="1295400" cy="5334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2743200" y="2057400"/>
            <a:ext cx="3505200" cy="29718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dirty="0"/>
              <a:t>C</a:t>
            </a:r>
            <a:r>
              <a:rPr lang="en-US" dirty="0" smtClean="0"/>
              <a:t>orrect </a:t>
            </a:r>
            <a:r>
              <a:rPr lang="mr-IN" dirty="0" smtClean="0"/>
              <a:t>–</a:t>
            </a:r>
            <a:r>
              <a:rPr lang="en-US" dirty="0" smtClean="0"/>
              <a:t> </a:t>
            </a:r>
          </a:p>
          <a:p>
            <a:pPr marL="0" indent="0" algn="ctr">
              <a:buFont typeface="Arial"/>
              <a:buNone/>
            </a:pPr>
            <a:r>
              <a:rPr lang="en-US" dirty="0" smtClean="0"/>
              <a:t>Not only is a life jacket required for every person on board, but in cold weather a float coat does double duty for floatation and warmth.</a:t>
            </a:r>
            <a:endParaRPr lang="en-US" dirty="0"/>
          </a:p>
        </p:txBody>
      </p:sp>
      <p:sp>
        <p:nvSpPr>
          <p:cNvPr id="9" name="Subtitle 10"/>
          <p:cNvSpPr txBox="1">
            <a:spLocks/>
          </p:cNvSpPr>
          <p:nvPr/>
        </p:nvSpPr>
        <p:spPr bwMode="auto">
          <a:xfrm>
            <a:off x="609600" y="685800"/>
            <a:ext cx="85344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0"/>
              </a:spcBef>
              <a:spcAft>
                <a:spcPts val="550"/>
              </a:spcAft>
              <a:buClr>
                <a:srgbClr val="E7A614"/>
              </a:buClr>
              <a:buSzPct val="100000"/>
              <a:buFont typeface="Arial" charset="0"/>
              <a:buNone/>
              <a:defRPr sz="2500" kern="1200">
                <a:solidFill>
                  <a:srgbClr val="E7A614"/>
                </a:solidFill>
                <a:latin typeface="+mn-lt"/>
                <a:ea typeface="ＭＳ Ｐゴシック" pitchFamily="-65" charset="-128"/>
                <a:cs typeface="ＭＳ Ｐゴシック" pitchFamily="-65" charset="-128"/>
              </a:defRPr>
            </a:lvl1pPr>
            <a:lvl2pPr marL="4572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2pPr>
            <a:lvl3pPr marL="9144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3pPr>
            <a:lvl4pPr marL="13716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4pPr>
            <a:lvl5pPr marL="18288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algn="r">
              <a:lnSpc>
                <a:spcPct val="90000"/>
              </a:lnSpc>
            </a:pPr>
            <a:r>
              <a:rPr lang="en-US" altLang="x-none"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Tree>
    <p:extLst>
      <p:ext uri="{BB962C8B-B14F-4D97-AF65-F5344CB8AC3E}">
        <p14:creationId xmlns:p14="http://schemas.microsoft.com/office/powerpoint/2010/main" val="20158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a:solidFill>
                  <a:schemeClr val="tx1"/>
                </a:solidFill>
                <a:ea typeface="ＭＳ Ｐゴシック" charset="-128"/>
              </a:rPr>
              <a:t>A Subtitle (if used) here</a:t>
            </a:r>
          </a:p>
        </p:txBody>
      </p:sp>
      <p:sp>
        <p:nvSpPr>
          <p:cNvPr id="2" name="Content Placeholder 1"/>
          <p:cNvSpPr>
            <a:spLocks noGrp="1"/>
          </p:cNvSpPr>
          <p:nvPr>
            <p:ph idx="14"/>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49" b="1368"/>
          <a:stretch/>
        </p:blipFill>
        <p:spPr bwMode="auto">
          <a:xfrm>
            <a:off x="0" y="0"/>
            <a:ext cx="9144000" cy="594546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5"/>
          <p:cNvSpPr>
            <a:spLocks noGrp="1"/>
          </p:cNvSpPr>
          <p:nvPr>
            <p:ph type="title"/>
          </p:nvPr>
        </p:nvSpPr>
        <p:spPr>
          <a:xfrm>
            <a:off x="457200" y="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
        <p:nvSpPr>
          <p:cNvPr id="6" name="Content Placeholder 1"/>
          <p:cNvSpPr txBox="1">
            <a:spLocks/>
          </p:cNvSpPr>
          <p:nvPr/>
        </p:nvSpPr>
        <p:spPr>
          <a:xfrm>
            <a:off x="0" y="0"/>
            <a:ext cx="3276600" cy="2183856"/>
          </a:xfrm>
          <a:prstGeom prst="rect">
            <a:avLst/>
          </a:prstGeom>
          <a:solidFill>
            <a:srgbClr val="0066FF">
              <a:alpha val="5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buFont typeface="Arial"/>
              <a:buNone/>
            </a:pPr>
            <a:r>
              <a:rPr lang="en-US" dirty="0" smtClean="0"/>
              <a:t>Identify which of these items are federally required equipment for this paddler on his kayak.</a:t>
            </a:r>
            <a:endParaRPr lang="en-US" dirty="0"/>
          </a:p>
        </p:txBody>
      </p:sp>
      <p:sp>
        <p:nvSpPr>
          <p:cNvPr id="7" name="Subtitle 10"/>
          <p:cNvSpPr txBox="1">
            <a:spLocks/>
          </p:cNvSpPr>
          <p:nvPr/>
        </p:nvSpPr>
        <p:spPr bwMode="auto">
          <a:xfrm>
            <a:off x="609600" y="457200"/>
            <a:ext cx="85344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0"/>
              </a:spcBef>
              <a:spcAft>
                <a:spcPts val="550"/>
              </a:spcAft>
              <a:buClr>
                <a:srgbClr val="E7A614"/>
              </a:buClr>
              <a:buSzPct val="100000"/>
              <a:buFont typeface="Arial" charset="0"/>
              <a:buNone/>
              <a:defRPr sz="2500" kern="1200">
                <a:solidFill>
                  <a:srgbClr val="E7A614"/>
                </a:solidFill>
                <a:latin typeface="+mn-lt"/>
                <a:ea typeface="ＭＳ Ｐゴシック" pitchFamily="-65" charset="-128"/>
                <a:cs typeface="ＭＳ Ｐゴシック" pitchFamily="-65" charset="-128"/>
              </a:defRPr>
            </a:lvl1pPr>
            <a:lvl2pPr marL="4572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2pPr>
            <a:lvl3pPr marL="9144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3pPr>
            <a:lvl4pPr marL="13716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4pPr>
            <a:lvl5pPr marL="18288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9" name="Oval 8"/>
          <p:cNvSpPr/>
          <p:nvPr/>
        </p:nvSpPr>
        <p:spPr>
          <a:xfrm>
            <a:off x="7848600" y="3429000"/>
            <a:ext cx="1295400" cy="4572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1"/>
          <p:cNvSpPr txBox="1">
            <a:spLocks/>
          </p:cNvSpPr>
          <p:nvPr/>
        </p:nvSpPr>
        <p:spPr>
          <a:xfrm>
            <a:off x="2743200" y="2362200"/>
            <a:ext cx="3505200" cy="26670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dirty="0" smtClean="0"/>
              <a:t>Incorrect </a:t>
            </a:r>
            <a:r>
              <a:rPr lang="mr-IN" dirty="0" smtClean="0"/>
              <a:t>–</a:t>
            </a:r>
            <a:r>
              <a:rPr lang="en-US" dirty="0" smtClean="0"/>
              <a:t> </a:t>
            </a:r>
          </a:p>
          <a:p>
            <a:pPr marL="0" indent="0" algn="ctr">
              <a:buFont typeface="Arial"/>
              <a:buNone/>
            </a:pPr>
            <a:r>
              <a:rPr lang="en-US" dirty="0" smtClean="0"/>
              <a:t>While a first aid kit is important to be prepared for potential injuries, it is not federally required equipment.</a:t>
            </a:r>
            <a:endParaRPr lang="en-US" dirty="0"/>
          </a:p>
        </p:txBody>
      </p:sp>
    </p:spTree>
    <p:extLst>
      <p:ext uri="{BB962C8B-B14F-4D97-AF65-F5344CB8AC3E}">
        <p14:creationId xmlns:p14="http://schemas.microsoft.com/office/powerpoint/2010/main" val="33328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a:solidFill>
                  <a:schemeClr val="tx1"/>
                </a:solidFill>
                <a:ea typeface="ＭＳ Ｐゴシック" charset="-128"/>
              </a:rPr>
              <a:t>A Subtitle (if used) here</a:t>
            </a:r>
          </a:p>
        </p:txBody>
      </p:sp>
      <p:sp>
        <p:nvSpPr>
          <p:cNvPr id="2" name="Content Placeholder 1"/>
          <p:cNvSpPr>
            <a:spLocks noGrp="1"/>
          </p:cNvSpPr>
          <p:nvPr>
            <p:ph idx="14"/>
          </p:nvPr>
        </p:nvSpPr>
        <p:spPr/>
        <p:txBody>
          <a:bodyPr/>
          <a:lstStyle/>
          <a:p>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49" b="1368"/>
          <a:stretch/>
        </p:blipFill>
        <p:spPr bwMode="auto">
          <a:xfrm>
            <a:off x="6096" y="-33528"/>
            <a:ext cx="9144000" cy="594546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5"/>
          <p:cNvSpPr>
            <a:spLocks noGrp="1"/>
          </p:cNvSpPr>
          <p:nvPr>
            <p:ph type="title"/>
          </p:nvPr>
        </p:nvSpPr>
        <p:spPr>
          <a:xfrm>
            <a:off x="457200" y="-54864"/>
            <a:ext cx="8534400" cy="619923"/>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
        <p:nvSpPr>
          <p:cNvPr id="7" name="Oval 6"/>
          <p:cNvSpPr/>
          <p:nvPr/>
        </p:nvSpPr>
        <p:spPr>
          <a:xfrm>
            <a:off x="2971799" y="2667000"/>
            <a:ext cx="851855" cy="4572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4038600" y="1752600"/>
            <a:ext cx="3505200" cy="2895600"/>
          </a:xfrm>
          <a:prstGeom prst="rect">
            <a:avLst/>
          </a:prstGeom>
          <a:solidFill>
            <a:srgbClr val="0066FF">
              <a:alpha val="90000"/>
            </a:srgbClr>
          </a:solidFill>
        </p:spPr>
        <p:txBody>
          <a:bodyPr vert="horz">
            <a:noAutofit/>
          </a:bodyPr>
          <a:lstStyle>
            <a:lvl1pPr marL="342900" indent="-342900" algn="l" rtl="0" eaLnBrk="1" fontAlgn="base" latinLnBrk="0" hangingPunct="1">
              <a:spcBef>
                <a:spcPct val="0"/>
              </a:spcBef>
              <a:spcAft>
                <a:spcPts val="550"/>
              </a:spcAft>
              <a:buClr>
                <a:srgbClr val="E7A614"/>
              </a:buClr>
              <a:buSzPct val="100000"/>
              <a:buFont typeface="Arial"/>
              <a:buChar char="•"/>
              <a:defRPr sz="2500" b="0" kern="1200" cap="none">
                <a:solidFill>
                  <a:schemeClr val="tx1"/>
                </a:solidFill>
                <a:effectLst/>
                <a:latin typeface="Calibri"/>
                <a:ea typeface="ＭＳ Ｐゴシック" pitchFamily="-65" charset="-128"/>
                <a:cs typeface="Calibri"/>
              </a:defRPr>
            </a:lvl1pPr>
            <a:lvl2pPr marL="4572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2pPr>
            <a:lvl3pPr marL="9144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3pPr>
            <a:lvl4pPr marL="13716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4pPr>
            <a:lvl5pPr marL="1828800" algn="l" rtl="0" eaLnBrk="1" fontAlgn="base" hangingPunct="1">
              <a:spcBef>
                <a:spcPct val="0"/>
              </a:spcBef>
              <a:spcAft>
                <a:spcPts val="550"/>
              </a:spcAft>
              <a:buClr>
                <a:srgbClr val="E7A614"/>
              </a:buClr>
              <a:buSzPct val="100000"/>
              <a:buFont typeface="Arial"/>
              <a:buChar char="•"/>
              <a:defRPr sz="2500" kern="1200">
                <a:solidFill>
                  <a:schemeClr val="tx1"/>
                </a:solidFill>
                <a:latin typeface="Calibri"/>
                <a:ea typeface="ＭＳ Ｐゴシック" pitchFamily="-65" charset="-128"/>
                <a:cs typeface="Calibri"/>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Arial"/>
              <a:buNone/>
            </a:pPr>
            <a:r>
              <a:rPr lang="en-US" dirty="0" smtClean="0"/>
              <a:t>Correct</a:t>
            </a:r>
            <a:r>
              <a:rPr lang="mr-IN" dirty="0" smtClean="0"/>
              <a:t>–</a:t>
            </a:r>
            <a:r>
              <a:rPr lang="en-US" dirty="0" smtClean="0"/>
              <a:t> </a:t>
            </a:r>
          </a:p>
          <a:p>
            <a:pPr marL="0" indent="0" algn="ctr">
              <a:buFont typeface="Arial"/>
              <a:buNone/>
            </a:pPr>
            <a:r>
              <a:rPr lang="en-US" dirty="0" smtClean="0"/>
              <a:t>A sound producing device, such as a whistle, is required equipment. It’s important so you can signal others on the water. </a:t>
            </a:r>
            <a:endParaRPr lang="en-US" dirty="0"/>
          </a:p>
        </p:txBody>
      </p:sp>
      <p:sp>
        <p:nvSpPr>
          <p:cNvPr id="10" name="Subtitle 10"/>
          <p:cNvSpPr txBox="1">
            <a:spLocks/>
          </p:cNvSpPr>
          <p:nvPr/>
        </p:nvSpPr>
        <p:spPr bwMode="auto">
          <a:xfrm>
            <a:off x="609600" y="400812"/>
            <a:ext cx="85344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0"/>
              </a:spcBef>
              <a:spcAft>
                <a:spcPts val="550"/>
              </a:spcAft>
              <a:buClr>
                <a:srgbClr val="E7A614"/>
              </a:buClr>
              <a:buSzPct val="100000"/>
              <a:buFont typeface="Arial" charset="0"/>
              <a:buNone/>
              <a:defRPr sz="2500" kern="1200">
                <a:solidFill>
                  <a:srgbClr val="E7A614"/>
                </a:solidFill>
                <a:latin typeface="+mn-lt"/>
                <a:ea typeface="ＭＳ Ｐゴシック" pitchFamily="-65" charset="-128"/>
                <a:cs typeface="ＭＳ Ｐゴシック" pitchFamily="-65" charset="-128"/>
              </a:defRPr>
            </a:lvl1pPr>
            <a:lvl2pPr marL="4572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2pPr>
            <a:lvl3pPr marL="9144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3pPr>
            <a:lvl4pPr marL="13716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4pPr>
            <a:lvl5pPr marL="1828800" indent="0" algn="ctr" rtl="0" eaLnBrk="1" fontAlgn="base" hangingPunct="1">
              <a:spcBef>
                <a:spcPct val="0"/>
              </a:spcBef>
              <a:spcAft>
                <a:spcPts val="550"/>
              </a:spcAft>
              <a:buClr>
                <a:srgbClr val="E7A614"/>
              </a:buClr>
              <a:buSzPct val="100000"/>
              <a:buFont typeface="Arial" charset="0"/>
              <a:buNone/>
              <a:defRPr sz="2200" kern="1200">
                <a:solidFill>
                  <a:schemeClr val="tx1"/>
                </a:solidFill>
                <a:latin typeface="+mn-lt"/>
                <a:ea typeface="ＭＳ Ｐゴシック" pitchFamily="-65" charset="-128"/>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Tree>
    <p:extLst>
      <p:ext uri="{BB962C8B-B14F-4D97-AF65-F5344CB8AC3E}">
        <p14:creationId xmlns:p14="http://schemas.microsoft.com/office/powerpoint/2010/main" val="42121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93838"/>
            <a:ext cx="7391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a:latin typeface="Calibri" charset="0"/>
                <a:ea typeface="ＭＳ Ｐゴシック" charset="-128"/>
              </a:rPr>
              <a:t>The main text goes here. It can be presented in paragraph form like this, or, it can also be bulleted like the following text:</a:t>
            </a:r>
          </a:p>
          <a:p>
            <a:pPr marL="0" indent="0">
              <a:buFont typeface="Arial" charset="0"/>
              <a:buChar char="•"/>
            </a:pPr>
            <a:r>
              <a:rPr lang="en-US" altLang="x-none" sz="2000">
                <a:latin typeface="Calibri" charset="0"/>
                <a:ea typeface="ＭＳ Ｐゴシック" charset="-128"/>
              </a:rPr>
              <a:t> Bulleted text provides emphasis.</a:t>
            </a:r>
          </a:p>
          <a:p>
            <a:pPr marL="0" indent="0">
              <a:buFont typeface="Arial" charset="0"/>
              <a:buChar char="•"/>
            </a:pPr>
            <a:r>
              <a:rPr lang="en-US" altLang="x-none" sz="2000">
                <a:latin typeface="Calibri" charset="0"/>
                <a:ea typeface="ＭＳ Ｐゴシック" charset="-128"/>
              </a:rPr>
              <a:t> And breaks information into sizable chunks.</a:t>
            </a:r>
          </a:p>
          <a:p>
            <a:pPr marL="0" indent="0">
              <a:buFont typeface="Arial" charset="0"/>
              <a:buChar char="•"/>
            </a:pPr>
            <a:r>
              <a:rPr lang="en-US" altLang="x-none" sz="2000">
                <a:latin typeface="Calibri" charset="0"/>
                <a:ea typeface="ＭＳ Ｐゴシック" charset="-128"/>
              </a:rPr>
              <a:t> It helps guide people step-by-step through complex ideas.</a:t>
            </a:r>
          </a:p>
          <a:p>
            <a:pPr marL="0" indent="0">
              <a:buFont typeface="Arial" charset="0"/>
              <a:buChar char="•"/>
            </a:pPr>
            <a:r>
              <a:rPr lang="en-US" altLang="x-none" sz="2000">
                <a:latin typeface="Calibri" charset="0"/>
                <a:ea typeface="ＭＳ Ｐゴシック" charset="-128"/>
              </a:rPr>
              <a:t> You can use as few or as many as you need, </a:t>
            </a:r>
          </a:p>
          <a:p>
            <a:pPr marL="0" indent="0">
              <a:buFont typeface="Arial" charset="0"/>
              <a:buChar char="•"/>
            </a:pPr>
            <a:r>
              <a:rPr lang="en-US" altLang="x-none" sz="2000">
                <a:latin typeface="Calibri" charset="0"/>
                <a:ea typeface="ＭＳ Ｐゴシック" charset="-128"/>
              </a:rPr>
              <a:t> But please...</a:t>
            </a:r>
          </a:p>
          <a:p>
            <a:pPr marL="0" indent="0">
              <a:buFont typeface="Arial" charset="0"/>
              <a:buChar char="•"/>
            </a:pPr>
            <a:r>
              <a:rPr lang="en-US" altLang="x-none" sz="2000">
                <a:latin typeface="Calibri" charset="0"/>
                <a:ea typeface="ＭＳ Ｐゴシック" charset="-128"/>
              </a:rPr>
              <a:t> Do not add any text below this line.</a:t>
            </a:r>
          </a:p>
          <a:p>
            <a:pPr marL="0" indent="0">
              <a:buFont typeface="Arial" charset="0"/>
              <a:buChar char="•"/>
            </a:pPr>
            <a:endParaRPr lang="en-US" altLang="x-none" sz="200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725"/>
            <a:ext cx="9143999" cy="48532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926" y="1263281"/>
            <a:ext cx="5638800" cy="3968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05501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93838"/>
            <a:ext cx="7391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a:latin typeface="Calibri" charset="0"/>
                <a:ea typeface="ＭＳ Ｐゴシック" charset="-128"/>
              </a:rPr>
              <a:t>The main text goes here. It can be presented in paragraph form like this, or, it can also be bulleted like the following text:</a:t>
            </a:r>
          </a:p>
          <a:p>
            <a:pPr marL="0" indent="0">
              <a:buFont typeface="Arial" charset="0"/>
              <a:buChar char="•"/>
            </a:pPr>
            <a:r>
              <a:rPr lang="en-US" altLang="x-none" sz="2000">
                <a:latin typeface="Calibri" charset="0"/>
                <a:ea typeface="ＭＳ Ｐゴシック" charset="-128"/>
              </a:rPr>
              <a:t> Bulleted text provides emphasis.</a:t>
            </a:r>
          </a:p>
          <a:p>
            <a:pPr marL="0" indent="0">
              <a:buFont typeface="Arial" charset="0"/>
              <a:buChar char="•"/>
            </a:pPr>
            <a:r>
              <a:rPr lang="en-US" altLang="x-none" sz="2000">
                <a:latin typeface="Calibri" charset="0"/>
                <a:ea typeface="ＭＳ Ｐゴシック" charset="-128"/>
              </a:rPr>
              <a:t> And breaks information into sizable chunks.</a:t>
            </a:r>
          </a:p>
          <a:p>
            <a:pPr marL="0" indent="0">
              <a:buFont typeface="Arial" charset="0"/>
              <a:buChar char="•"/>
            </a:pPr>
            <a:r>
              <a:rPr lang="en-US" altLang="x-none" sz="2000">
                <a:latin typeface="Calibri" charset="0"/>
                <a:ea typeface="ＭＳ Ｐゴシック" charset="-128"/>
              </a:rPr>
              <a:t> It helps guide people step-by-step through complex ideas.</a:t>
            </a:r>
          </a:p>
          <a:p>
            <a:pPr marL="0" indent="0">
              <a:buFont typeface="Arial" charset="0"/>
              <a:buChar char="•"/>
            </a:pPr>
            <a:r>
              <a:rPr lang="en-US" altLang="x-none" sz="2000">
                <a:latin typeface="Calibri" charset="0"/>
                <a:ea typeface="ＭＳ Ｐゴシック" charset="-128"/>
              </a:rPr>
              <a:t> You can use as few or as many as you need, </a:t>
            </a:r>
          </a:p>
          <a:p>
            <a:pPr marL="0" indent="0">
              <a:buFont typeface="Arial" charset="0"/>
              <a:buChar char="•"/>
            </a:pPr>
            <a:r>
              <a:rPr lang="en-US" altLang="x-none" sz="2000">
                <a:latin typeface="Calibri" charset="0"/>
                <a:ea typeface="ＭＳ Ｐゴシック" charset="-128"/>
              </a:rPr>
              <a:t> But please...</a:t>
            </a:r>
          </a:p>
          <a:p>
            <a:pPr marL="0" indent="0">
              <a:buFont typeface="Arial" charset="0"/>
              <a:buChar char="•"/>
            </a:pPr>
            <a:r>
              <a:rPr lang="en-US" altLang="x-none" sz="2000">
                <a:latin typeface="Calibri" charset="0"/>
                <a:ea typeface="ＭＳ Ｐゴシック" charset="-128"/>
              </a:rPr>
              <a:t> Do not add any text below this line.</a:t>
            </a:r>
          </a:p>
          <a:p>
            <a:pPr marL="0" indent="0">
              <a:buFont typeface="Arial" charset="0"/>
              <a:buChar char="•"/>
            </a:pPr>
            <a:endParaRPr lang="en-US" altLang="x-none" sz="200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4</a:t>
            </a:r>
            <a:endParaRPr lang="en-US" dirty="0">
              <a:solidFill>
                <a:srgbClr val="E7A614"/>
              </a:solidFill>
              <a:ea typeface="+mj-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725"/>
            <a:ext cx="9143999" cy="48532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Oval 1"/>
          <p:cNvSpPr/>
          <p:nvPr/>
        </p:nvSpPr>
        <p:spPr>
          <a:xfrm>
            <a:off x="6934200" y="1828800"/>
            <a:ext cx="1524000" cy="1219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9820" y="1600200"/>
            <a:ext cx="5527611" cy="3578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5181600" y="3733800"/>
            <a:ext cx="2668130" cy="276999"/>
          </a:xfrm>
          <a:prstGeom prst="rect">
            <a:avLst/>
          </a:prstGeom>
          <a:noFill/>
        </p:spPr>
        <p:txBody>
          <a:bodyPr wrap="none" rtlCol="0">
            <a:spAutoFit/>
          </a:bodyPr>
          <a:lstStyle/>
          <a:p>
            <a:r>
              <a:rPr lang="en-US" sz="1200" b="1" i="1" dirty="0" smtClean="0">
                <a:solidFill>
                  <a:schemeClr val="bg1">
                    <a:lumMod val="50000"/>
                    <a:lumOff val="50000"/>
                  </a:schemeClr>
                </a:solidFill>
              </a:rPr>
              <a:t>This is not the source of the spill. </a:t>
            </a:r>
            <a:endParaRPr lang="en-US" sz="1200" b="1" i="1" dirty="0">
              <a:solidFill>
                <a:schemeClr val="bg1">
                  <a:lumMod val="50000"/>
                  <a:lumOff val="50000"/>
                </a:schemeClr>
              </a:solidFill>
            </a:endParaRPr>
          </a:p>
        </p:txBody>
      </p:sp>
    </p:spTree>
    <p:extLst>
      <p:ext uri="{BB962C8B-B14F-4D97-AF65-F5344CB8AC3E}">
        <p14:creationId xmlns:p14="http://schemas.microsoft.com/office/powerpoint/2010/main" val="5151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93838"/>
            <a:ext cx="7391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a:latin typeface="Calibri" charset="0"/>
                <a:ea typeface="ＭＳ Ｐゴシック" charset="-128"/>
              </a:rPr>
              <a:t>The main text goes here. It can be presented in paragraph form like this, or, it can also be bulleted like the following text:</a:t>
            </a:r>
          </a:p>
          <a:p>
            <a:pPr marL="0" indent="0">
              <a:buFont typeface="Arial" charset="0"/>
              <a:buChar char="•"/>
            </a:pPr>
            <a:r>
              <a:rPr lang="en-US" altLang="x-none" sz="2000">
                <a:latin typeface="Calibri" charset="0"/>
                <a:ea typeface="ＭＳ Ｐゴシック" charset="-128"/>
              </a:rPr>
              <a:t> Bulleted text provides emphasis.</a:t>
            </a:r>
          </a:p>
          <a:p>
            <a:pPr marL="0" indent="0">
              <a:buFont typeface="Arial" charset="0"/>
              <a:buChar char="•"/>
            </a:pPr>
            <a:r>
              <a:rPr lang="en-US" altLang="x-none" sz="2000">
                <a:latin typeface="Calibri" charset="0"/>
                <a:ea typeface="ＭＳ Ｐゴシック" charset="-128"/>
              </a:rPr>
              <a:t> And breaks information into sizable chunks.</a:t>
            </a:r>
          </a:p>
          <a:p>
            <a:pPr marL="0" indent="0">
              <a:buFont typeface="Arial" charset="0"/>
              <a:buChar char="•"/>
            </a:pPr>
            <a:r>
              <a:rPr lang="en-US" altLang="x-none" sz="2000">
                <a:latin typeface="Calibri" charset="0"/>
                <a:ea typeface="ＭＳ Ｐゴシック" charset="-128"/>
              </a:rPr>
              <a:t> It helps guide people step-by-step through complex ideas.</a:t>
            </a:r>
          </a:p>
          <a:p>
            <a:pPr marL="0" indent="0">
              <a:buFont typeface="Arial" charset="0"/>
              <a:buChar char="•"/>
            </a:pPr>
            <a:r>
              <a:rPr lang="en-US" altLang="x-none" sz="2000">
                <a:latin typeface="Calibri" charset="0"/>
                <a:ea typeface="ＭＳ Ｐゴシック" charset="-128"/>
              </a:rPr>
              <a:t> You can use as few or as many as you need, </a:t>
            </a:r>
          </a:p>
          <a:p>
            <a:pPr marL="0" indent="0">
              <a:buFont typeface="Arial" charset="0"/>
              <a:buChar char="•"/>
            </a:pPr>
            <a:r>
              <a:rPr lang="en-US" altLang="x-none" sz="2000">
                <a:latin typeface="Calibri" charset="0"/>
                <a:ea typeface="ＭＳ Ｐゴシック" charset="-128"/>
              </a:rPr>
              <a:t> But please...</a:t>
            </a:r>
          </a:p>
          <a:p>
            <a:pPr marL="0" indent="0">
              <a:buFont typeface="Arial" charset="0"/>
              <a:buChar char="•"/>
            </a:pPr>
            <a:r>
              <a:rPr lang="en-US" altLang="x-none" sz="2000">
                <a:latin typeface="Calibri" charset="0"/>
                <a:ea typeface="ＭＳ Ｐゴシック" charset="-128"/>
              </a:rPr>
              <a:t> Do not add any text below this line.</a:t>
            </a:r>
          </a:p>
          <a:p>
            <a:pPr marL="0" indent="0">
              <a:buFont typeface="Arial" charset="0"/>
              <a:buChar char="•"/>
            </a:pPr>
            <a:endParaRPr lang="en-US" altLang="x-none" sz="200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a:solidFill>
                  <a:schemeClr val="tx1"/>
                </a:solidFill>
                <a:ea typeface="ＭＳ Ｐゴシック" charset="-128"/>
              </a:rPr>
              <a:t>A Subtitle (if used) here</a:t>
            </a: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4 - Feedback</a:t>
            </a:r>
            <a:endParaRPr lang="en-US" dirty="0">
              <a:solidFill>
                <a:srgbClr val="E7A614"/>
              </a:solidFill>
              <a:ea typeface="+mj-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725"/>
            <a:ext cx="9143999" cy="48532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Oval 6"/>
          <p:cNvSpPr/>
          <p:nvPr/>
        </p:nvSpPr>
        <p:spPr>
          <a:xfrm>
            <a:off x="7467600" y="2971800"/>
            <a:ext cx="1066800" cy="685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745" y="1627510"/>
            <a:ext cx="5486400" cy="35611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222565" y="4038600"/>
            <a:ext cx="2403184" cy="276999"/>
          </a:xfrm>
          <a:prstGeom prst="rect">
            <a:avLst/>
          </a:prstGeom>
          <a:noFill/>
        </p:spPr>
        <p:txBody>
          <a:bodyPr wrap="none" rtlCol="0">
            <a:spAutoFit/>
          </a:bodyPr>
          <a:lstStyle/>
          <a:p>
            <a:r>
              <a:rPr lang="en-US" sz="1200" b="1" i="1" dirty="0" smtClean="0">
                <a:solidFill>
                  <a:schemeClr val="bg1">
                    <a:lumMod val="50000"/>
                    <a:lumOff val="50000"/>
                  </a:schemeClr>
                </a:solidFill>
              </a:rPr>
              <a:t>This IS the source of the spill. </a:t>
            </a:r>
            <a:endParaRPr lang="en-US" sz="1200" b="1" i="1" dirty="0">
              <a:solidFill>
                <a:schemeClr val="bg1">
                  <a:lumMod val="50000"/>
                  <a:lumOff val="50000"/>
                </a:schemeClr>
              </a:solidFill>
            </a:endParaRPr>
          </a:p>
        </p:txBody>
      </p:sp>
    </p:spTree>
    <p:extLst>
      <p:ext uri="{BB962C8B-B14F-4D97-AF65-F5344CB8AC3E}">
        <p14:creationId xmlns:p14="http://schemas.microsoft.com/office/powerpoint/2010/main" val="359985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6096000" y="1493838"/>
            <a:ext cx="27432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dirty="0" smtClean="0">
                <a:latin typeface="Calibri" charset="0"/>
                <a:ea typeface="ＭＳ Ｐゴシック" charset="-128"/>
              </a:rPr>
              <a:t>NASBLA has provided a form that covers criteria 1 and 4. </a:t>
            </a:r>
            <a:endParaRPr lang="en-US" altLang="x-none" sz="20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848764" cy="23546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2971800"/>
            <a:ext cx="5848764" cy="2505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descr="Screen Shot 2017-09-09 at 7.05.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2971800"/>
            <a:ext cx="5815988" cy="2667000"/>
          </a:xfrm>
          <a:prstGeom prst="rect">
            <a:avLst/>
          </a:prstGeom>
        </p:spPr>
      </p:pic>
      <p:sp>
        <p:nvSpPr>
          <p:cNvPr id="5" name="TextBox 4"/>
          <p:cNvSpPr txBox="1"/>
          <p:nvPr/>
        </p:nvSpPr>
        <p:spPr>
          <a:xfrm>
            <a:off x="3048000" y="3657600"/>
            <a:ext cx="5638800" cy="1938992"/>
          </a:xfrm>
          <a:prstGeom prst="rect">
            <a:avLst/>
          </a:prstGeom>
          <a:noFill/>
        </p:spPr>
        <p:txBody>
          <a:bodyPr wrap="square" rtlCol="0">
            <a:spAutoFit/>
          </a:bodyPr>
          <a:lstStyle/>
          <a:p>
            <a:r>
              <a:rPr lang="en-US" sz="2000" dirty="0" smtClean="0">
                <a:solidFill>
                  <a:schemeClr val="bg1"/>
                </a:solidFill>
              </a:rPr>
              <a:t>In exercise 4b the student will evaluate the navigation scenario presented with red and green lateral markers and, using what they have learned about lateral markers, chose a path from 3 options to get to the designated destination. </a:t>
            </a:r>
            <a:endParaRPr lang="en-US" sz="2000" dirty="0">
              <a:solidFill>
                <a:schemeClr val="bg1"/>
              </a:solidFill>
            </a:endParaRPr>
          </a:p>
        </p:txBody>
      </p:sp>
    </p:spTree>
    <p:extLst>
      <p:ext uri="{BB962C8B-B14F-4D97-AF65-F5344CB8AC3E}">
        <p14:creationId xmlns:p14="http://schemas.microsoft.com/office/powerpoint/2010/main" val="528288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6553200" y="1981200"/>
            <a:ext cx="2438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None/>
            </a:pPr>
            <a:r>
              <a:rPr lang="en-US" altLang="x-none" sz="2000" dirty="0" smtClean="0">
                <a:latin typeface="Calibri" charset="0"/>
                <a:ea typeface="ＭＳ Ｐゴシック" charset="-128"/>
              </a:rPr>
              <a:t>Criteria for Evaluation:</a:t>
            </a:r>
          </a:p>
          <a:p>
            <a:pPr marL="0" indent="0">
              <a:buNone/>
            </a:pPr>
            <a:endParaRPr lang="en-US" altLang="x-none" sz="2000" dirty="0" smtClean="0">
              <a:latin typeface="Calibri" charset="0"/>
              <a:ea typeface="ＭＳ Ｐゴシック" charset="-128"/>
            </a:endParaRPr>
          </a:p>
          <a:p>
            <a:r>
              <a:rPr lang="en-US" altLang="x-none" sz="2000" dirty="0" smtClean="0">
                <a:latin typeface="Calibri" charset="0"/>
                <a:ea typeface="ＭＳ Ｐゴシック" charset="-128"/>
              </a:rPr>
              <a:t>The total number of decision points</a:t>
            </a:r>
          </a:p>
          <a:p>
            <a:r>
              <a:rPr lang="en-US" altLang="x-none" sz="2000" dirty="0" smtClean="0">
                <a:latin typeface="Calibri" charset="0"/>
                <a:ea typeface="ＭＳ Ｐゴシック" charset="-128"/>
              </a:rPr>
              <a:t>Feedback provided</a:t>
            </a:r>
          </a:p>
          <a:p>
            <a:r>
              <a:rPr lang="en-US" altLang="x-none" sz="2000" dirty="0" smtClean="0">
                <a:latin typeface="Calibri" charset="0"/>
                <a:ea typeface="ＭＳ Ｐゴシック" charset="-128"/>
              </a:rPr>
              <a:t>Assessment clarity</a:t>
            </a:r>
            <a:endParaRPr lang="en-US" altLang="x-none" sz="2000" dirty="0">
              <a:latin typeface="Calibri" charset="0"/>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pic>
        <p:nvPicPr>
          <p:cNvPr id="2" name="Picture 1" descr="Screen Shot 2017-09-09 at 7.17.42 PM.png"/>
          <p:cNvPicPr>
            <a:picLocks noChangeAspect="1"/>
          </p:cNvPicPr>
          <p:nvPr/>
        </p:nvPicPr>
        <p:blipFill rotWithShape="1">
          <a:blip r:embed="rId3">
            <a:extLst>
              <a:ext uri="{28A0092B-C50C-407E-A947-70E740481C1C}">
                <a14:useLocalDpi xmlns:a14="http://schemas.microsoft.com/office/drawing/2010/main" val="0"/>
              </a:ext>
            </a:extLst>
          </a:blip>
          <a:srcRect l="-3642" t="-75" r="3642" b="59416"/>
          <a:stretch/>
        </p:blipFill>
        <p:spPr>
          <a:xfrm>
            <a:off x="-245797" y="329074"/>
            <a:ext cx="6749772" cy="2667531"/>
          </a:xfrm>
          <a:prstGeom prst="rect">
            <a:avLst/>
          </a:prstGeom>
        </p:spPr>
      </p:pic>
      <p:pic>
        <p:nvPicPr>
          <p:cNvPr id="6" name="Picture 5" descr="Screen Shot 2017-09-09 at 7.17.42 PM.png"/>
          <p:cNvPicPr>
            <a:picLocks noChangeAspect="1"/>
          </p:cNvPicPr>
          <p:nvPr/>
        </p:nvPicPr>
        <p:blipFill rotWithShape="1">
          <a:blip r:embed="rId3">
            <a:extLst>
              <a:ext uri="{28A0092B-C50C-407E-A947-70E740481C1C}">
                <a14:useLocalDpi xmlns:a14="http://schemas.microsoft.com/office/drawing/2010/main" val="0"/>
              </a:ext>
            </a:extLst>
          </a:blip>
          <a:srcRect l="-3642" t="44712" r="3642" b="9483"/>
          <a:stretch/>
        </p:blipFill>
        <p:spPr>
          <a:xfrm>
            <a:off x="-245797" y="2938422"/>
            <a:ext cx="6749772" cy="3005178"/>
          </a:xfrm>
          <a:prstGeom prst="rect">
            <a:avLst/>
          </a:prstGeom>
        </p:spPr>
      </p:pic>
      <p:sp>
        <p:nvSpPr>
          <p:cNvPr id="6146" name="Subtitle 10"/>
          <p:cNvSpPr>
            <a:spLocks noGrp="1"/>
          </p:cNvSpPr>
          <p:nvPr>
            <p:ph type="subTitle" idx="1"/>
          </p:nvPr>
        </p:nvSpPr>
        <p:spPr bwMode="auto">
          <a:xfrm>
            <a:off x="457200" y="685800"/>
            <a:ext cx="8534400" cy="990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r">
              <a:lnSpc>
                <a:spcPct val="90000"/>
              </a:lnSpc>
            </a:pPr>
            <a:r>
              <a:rPr lang="en-US" altLang="x-none" dirty="0" smtClean="0">
                <a:solidFill>
                  <a:schemeClr val="tx1"/>
                </a:solidFill>
                <a:ea typeface="ＭＳ Ｐゴシック" charset="-128"/>
              </a:rPr>
              <a:t>Practice &amp; </a:t>
            </a:r>
          </a:p>
          <a:p>
            <a:pPr algn="r">
              <a:lnSpc>
                <a:spcPct val="90000"/>
              </a:lnSpc>
            </a:pPr>
            <a:r>
              <a:rPr lang="en-US" altLang="x-none" dirty="0" smtClean="0">
                <a:solidFill>
                  <a:schemeClr val="tx1"/>
                </a:solidFill>
                <a:ea typeface="ＭＳ Ｐゴシック" charset="-128"/>
              </a:rPr>
              <a:t>Feedback</a:t>
            </a:r>
            <a:endParaRPr lang="en-US" altLang="x-none" dirty="0">
              <a:solidFill>
                <a:schemeClr val="tx1"/>
              </a:solidFill>
              <a:ea typeface="ＭＳ Ｐゴシック" charset="-128"/>
            </a:endParaRPr>
          </a:p>
        </p:txBody>
      </p:sp>
    </p:spTree>
    <p:extLst>
      <p:ext uri="{BB962C8B-B14F-4D97-AF65-F5344CB8AC3E}">
        <p14:creationId xmlns:p14="http://schemas.microsoft.com/office/powerpoint/2010/main" val="2548049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410200"/>
          </a:xfrm>
        </p:spPr>
        <p:txBody>
          <a:bodyPr anchor="ctr">
            <a:scene3d>
              <a:camera prst="orthographicFront"/>
              <a:lightRig rig="soft" dir="t">
                <a:rot lat="0" lon="0" rev="16800000"/>
              </a:lightRig>
            </a:scene3d>
          </a:bodyPr>
          <a:lstStyle/>
          <a:p>
            <a:pPr fontAlgn="auto">
              <a:defRPr/>
            </a:pPr>
            <a:r>
              <a:rPr lang="en-US" dirty="0" smtClean="0">
                <a:solidFill>
                  <a:srgbClr val="E7A614"/>
                </a:solidFill>
                <a:ea typeface="+mj-ea"/>
                <a:cs typeface="+mj-cs"/>
              </a:rPr>
              <a:t>NASBLA Education Policy section 9.3a</a:t>
            </a:r>
            <a:endParaRPr lang="en-US" dirty="0">
              <a:solidFill>
                <a:srgbClr val="E7A614"/>
              </a:solidFill>
              <a:ea typeface="+mj-ea"/>
              <a:cs typeface="+mj-cs"/>
            </a:endParaRPr>
          </a:p>
        </p:txBody>
      </p:sp>
      <p:sp>
        <p:nvSpPr>
          <p:cNvPr id="3074" name="Subtitle 4"/>
          <p:cNvSpPr>
            <a:spLocks noGrp="1"/>
          </p:cNvSpPr>
          <p:nvPr>
            <p:ph type="subTitle" idx="1"/>
          </p:nvPr>
        </p:nvSpPr>
        <p:spPr bwMode="auto">
          <a:xfrm>
            <a:off x="0" y="381000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r>
              <a:rPr lang="en-US" altLang="x-none" dirty="0" smtClean="0">
                <a:ea typeface="ＭＳ Ｐゴシック" charset="-128"/>
              </a:rPr>
              <a:t>INTERACTIVITY OPTION</a:t>
            </a:r>
          </a:p>
          <a:p>
            <a:r>
              <a:rPr lang="en-US" altLang="x-none" dirty="0" smtClean="0">
                <a:ea typeface="ＭＳ Ｐゴシック" charset="-128"/>
              </a:rPr>
              <a:t> EFFECTIVE JANUARY 1, 2018</a:t>
            </a:r>
            <a:endParaRPr lang="en-US" altLang="x-none" dirty="0">
              <a:ea typeface="ＭＳ Ｐゴシック"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143000"/>
            <a:ext cx="73914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000" dirty="0" smtClean="0">
                <a:latin typeface="Calibri" charset="0"/>
                <a:ea typeface="ＭＳ Ｐゴシック" charset="-128"/>
              </a:rPr>
              <a:t>Criteria 4 Grading: </a:t>
            </a:r>
            <a:r>
              <a:rPr lang="en-US" altLang="x-none" sz="2000" dirty="0">
                <a:latin typeface="Calibri" charset="0"/>
                <a:ea typeface="ＭＳ Ｐゴシック" charset="-128"/>
              </a:rPr>
              <a:t>w</a:t>
            </a:r>
            <a:r>
              <a:rPr lang="en-US" altLang="x-none" sz="2000" dirty="0" smtClean="0">
                <a:latin typeface="Calibri" charset="0"/>
                <a:ea typeface="ＭＳ Ｐゴシック" charset="-128"/>
              </a:rPr>
              <a:t>eighted 20%</a:t>
            </a:r>
          </a:p>
          <a:p>
            <a:pPr marL="0" indent="0">
              <a:buFont typeface="Arial" charset="0"/>
              <a:buNone/>
            </a:pPr>
            <a:r>
              <a:rPr lang="en-US" altLang="x-none" sz="2000" dirty="0" smtClean="0">
                <a:latin typeface="Calibri" charset="0"/>
                <a:ea typeface="ＭＳ Ｐゴシック" charset="-128"/>
              </a:rPr>
              <a:t>60 points: 90% decision points include feedback</a:t>
            </a:r>
          </a:p>
          <a:p>
            <a:pPr marL="0" indent="0">
              <a:buFont typeface="Arial" charset="0"/>
              <a:buNone/>
            </a:pPr>
            <a:r>
              <a:rPr lang="en-US" altLang="x-none" sz="2000" dirty="0" smtClean="0">
                <a:latin typeface="Calibri" charset="0"/>
                <a:ea typeface="ＭＳ Ｐゴシック" charset="-128"/>
              </a:rPr>
              <a:t>40 points: 50 </a:t>
            </a:r>
            <a:r>
              <a:rPr lang="mr-IN" altLang="x-none" sz="2000" dirty="0" smtClean="0">
                <a:latin typeface="Calibri" charset="0"/>
                <a:ea typeface="ＭＳ Ｐゴシック" charset="-128"/>
              </a:rPr>
              <a:t>–</a:t>
            </a:r>
            <a:r>
              <a:rPr lang="en-US" altLang="x-none" sz="2000" dirty="0" smtClean="0">
                <a:latin typeface="Calibri" charset="0"/>
                <a:ea typeface="ＭＳ Ｐゴシック" charset="-128"/>
              </a:rPr>
              <a:t> 89% decision points include feedback</a:t>
            </a:r>
          </a:p>
          <a:p>
            <a:pPr marL="0" indent="0">
              <a:buFont typeface="Arial" charset="0"/>
              <a:buNone/>
            </a:pPr>
            <a:r>
              <a:rPr lang="en-US" altLang="x-none" sz="2000" dirty="0" smtClean="0">
                <a:latin typeface="Calibri" charset="0"/>
                <a:ea typeface="ＭＳ Ｐゴシック" charset="-128"/>
              </a:rPr>
              <a:t>20 points: 25 </a:t>
            </a:r>
            <a:r>
              <a:rPr lang="mr-IN" altLang="x-none" sz="2000" dirty="0" smtClean="0">
                <a:latin typeface="Calibri" charset="0"/>
                <a:ea typeface="ＭＳ Ｐゴシック" charset="-128"/>
              </a:rPr>
              <a:t>–</a:t>
            </a:r>
            <a:r>
              <a:rPr lang="en-US" altLang="x-none" sz="2000" dirty="0" smtClean="0">
                <a:latin typeface="Calibri" charset="0"/>
                <a:ea typeface="ＭＳ Ｐゴシック" charset="-128"/>
              </a:rPr>
              <a:t> 49% decision points include feedback</a:t>
            </a:r>
            <a:endParaRPr lang="en-US" altLang="x-none" sz="20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pic>
        <p:nvPicPr>
          <p:cNvPr id="2" name="Picture 1" descr="Screen Shot 2017-09-09 at 8.1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0"/>
            <a:ext cx="9144000" cy="3315368"/>
          </a:xfrm>
          <a:prstGeom prst="rect">
            <a:avLst/>
          </a:prstGeom>
        </p:spPr>
      </p:pic>
    </p:spTree>
    <p:extLst>
      <p:ext uri="{BB962C8B-B14F-4D97-AF65-F5344CB8AC3E}">
        <p14:creationId xmlns:p14="http://schemas.microsoft.com/office/powerpoint/2010/main" val="1830671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295400"/>
            <a:ext cx="7391400" cy="3886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altLang="x-none" sz="2800" dirty="0" smtClean="0">
                <a:latin typeface="Calibri" charset="0"/>
                <a:ea typeface="ＭＳ Ｐゴシック" charset="-128"/>
              </a:rPr>
              <a:t>Who was that famous news anchor that graduated from the University of South Dakota?</a:t>
            </a:r>
            <a:endParaRPr lang="en-US" altLang="x-none" sz="28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Tree>
    <p:extLst>
      <p:ext uri="{BB962C8B-B14F-4D97-AF65-F5344CB8AC3E}">
        <p14:creationId xmlns:p14="http://schemas.microsoft.com/office/powerpoint/2010/main" val="4215449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93838"/>
            <a:ext cx="7391400" cy="36877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ctr">
              <a:buFont typeface="Arial" charset="0"/>
              <a:buNone/>
            </a:pPr>
            <a:r>
              <a:rPr lang="en-US" altLang="x-none" sz="23900" dirty="0">
                <a:latin typeface="Calibri" charset="0"/>
                <a:ea typeface="ＭＳ Ｐゴシック" charset="-128"/>
              </a:rPr>
              <a:t>D</a:t>
            </a:r>
            <a:endParaRPr lang="en-US" altLang="x-none" sz="20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Practice &amp; Feedback</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a:solidFill>
                  <a:srgbClr val="E7A614"/>
                </a:solidFill>
              </a:rPr>
              <a:t>Criteria </a:t>
            </a:r>
            <a:r>
              <a:rPr lang="en-US" dirty="0" smtClean="0">
                <a:solidFill>
                  <a:srgbClr val="E7A614"/>
                </a:solidFill>
              </a:rPr>
              <a:t>4</a:t>
            </a:r>
            <a:endParaRPr lang="en-US" dirty="0">
              <a:solidFill>
                <a:srgbClr val="E7A614"/>
              </a:solidFill>
              <a:ea typeface="+mj-ea"/>
            </a:endParaRPr>
          </a:p>
        </p:txBody>
      </p:sp>
    </p:spTree>
    <p:extLst>
      <p:ext uri="{BB962C8B-B14F-4D97-AF65-F5344CB8AC3E}">
        <p14:creationId xmlns:p14="http://schemas.microsoft.com/office/powerpoint/2010/main" val="18626546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7" name="Rectangle 6"/>
          <p:cNvSpPr/>
          <p:nvPr/>
        </p:nvSpPr>
        <p:spPr>
          <a:xfrm>
            <a:off x="4572000" y="0"/>
            <a:ext cx="4572000" cy="6858000"/>
          </a:xfrm>
          <a:prstGeom prst="rect">
            <a:avLst/>
          </a:prstGeom>
          <a:solidFill>
            <a:schemeClr val="accent1"/>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5363" name="TextBox 2"/>
          <p:cNvSpPr txBox="1">
            <a:spLocks noChangeArrowheads="1"/>
          </p:cNvSpPr>
          <p:nvPr/>
        </p:nvSpPr>
        <p:spPr bwMode="auto">
          <a:xfrm>
            <a:off x="4572000" y="2824163"/>
            <a:ext cx="4572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defTabSz="457200">
              <a:lnSpc>
                <a:spcPts val="3763"/>
              </a:lnSpc>
              <a:spcBef>
                <a:spcPct val="0"/>
              </a:spcBef>
              <a:buFontTx/>
              <a:buNone/>
            </a:pPr>
            <a:r>
              <a:rPr lang="en-US" altLang="en-US" sz="3000" dirty="0" smtClean="0">
                <a:solidFill>
                  <a:srgbClr val="183048"/>
                </a:solidFill>
                <a:latin typeface="Avenir Book" charset="0"/>
              </a:rPr>
              <a:t>criteria </a:t>
            </a:r>
            <a:r>
              <a:rPr lang="en-US" altLang="en-US" sz="3000" dirty="0">
                <a:solidFill>
                  <a:srgbClr val="183048"/>
                </a:solidFill>
                <a:latin typeface="Avenir Book" charset="0"/>
              </a:rPr>
              <a:t>two </a:t>
            </a:r>
          </a:p>
          <a:p>
            <a:pPr algn="ctr" defTabSz="457200">
              <a:lnSpc>
                <a:spcPts val="3763"/>
              </a:lnSpc>
              <a:spcBef>
                <a:spcPct val="0"/>
              </a:spcBef>
              <a:buFontTx/>
              <a:buNone/>
            </a:pPr>
            <a:r>
              <a:rPr lang="en-US" altLang="en-US" sz="3000" dirty="0">
                <a:solidFill>
                  <a:prstClr val="white"/>
                </a:solidFill>
                <a:latin typeface="Avenir Black" charset="0"/>
              </a:rPr>
              <a:t>INSTRUCTIONAL STRATEGIES</a:t>
            </a:r>
          </a:p>
        </p:txBody>
      </p:sp>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485900"/>
            <a:ext cx="2578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30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2692400" y="2119313"/>
            <a:ext cx="399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b="1" dirty="0" smtClean="0">
                <a:solidFill>
                  <a:srgbClr val="183048"/>
                </a:solidFill>
                <a:latin typeface="Avenir Black" charset="0"/>
              </a:rPr>
              <a:t>real-life </a:t>
            </a:r>
            <a:r>
              <a:rPr lang="en-US" altLang="en-US" b="1" dirty="0">
                <a:solidFill>
                  <a:srgbClr val="183048"/>
                </a:solidFill>
                <a:latin typeface="Avenir Black" charset="0"/>
              </a:rPr>
              <a:t>scenarios</a:t>
            </a:r>
            <a:r>
              <a:rPr lang="en-US" altLang="en-US" dirty="0">
                <a:solidFill>
                  <a:srgbClr val="183048"/>
                </a:solidFill>
                <a:latin typeface="Avenir Book" charset="0"/>
              </a:rPr>
              <a:t> </a:t>
            </a:r>
          </a:p>
        </p:txBody>
      </p:sp>
      <p:sp>
        <p:nvSpPr>
          <p:cNvPr id="9" name="Rectangle 8"/>
          <p:cNvSpPr/>
          <p:nvPr/>
        </p:nvSpPr>
        <p:spPr>
          <a:xfrm>
            <a:off x="0" y="571500"/>
            <a:ext cx="6035675"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6387" name="TextBox 6"/>
          <p:cNvSpPr txBox="1">
            <a:spLocks noChangeArrowheads="1"/>
          </p:cNvSpPr>
          <p:nvPr/>
        </p:nvSpPr>
        <p:spPr bwMode="auto">
          <a:xfrm>
            <a:off x="201613" y="654050"/>
            <a:ext cx="5834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a:solidFill>
                  <a:prstClr val="white"/>
                </a:solidFill>
                <a:latin typeface="Avenir Black" charset="0"/>
              </a:rPr>
              <a:t>INSTRUCTIONAL STRATEGIES</a:t>
            </a:r>
          </a:p>
        </p:txBody>
      </p:sp>
      <p:pic>
        <p:nvPicPr>
          <p:cNvPr id="16388"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81064">
            <a:off x="1512888" y="3330575"/>
            <a:ext cx="969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388" y="2032000"/>
            <a:ext cx="10493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2713038" y="3524250"/>
            <a:ext cx="5913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b="1">
                <a:solidFill>
                  <a:srgbClr val="183048"/>
                </a:solidFill>
                <a:latin typeface="Avenir Black" charset="0"/>
              </a:rPr>
              <a:t>explore, search, investigate</a:t>
            </a:r>
            <a:endParaRPr lang="en-US" altLang="en-US">
              <a:solidFill>
                <a:srgbClr val="183048"/>
              </a:solidFill>
              <a:latin typeface="Avenir Book" charset="0"/>
            </a:endParaRPr>
          </a:p>
        </p:txBody>
      </p:sp>
      <p:sp>
        <p:nvSpPr>
          <p:cNvPr id="14" name="TextBox 2"/>
          <p:cNvSpPr txBox="1">
            <a:spLocks noChangeArrowheads="1"/>
          </p:cNvSpPr>
          <p:nvPr/>
        </p:nvSpPr>
        <p:spPr bwMode="auto">
          <a:xfrm>
            <a:off x="2713038" y="4894263"/>
            <a:ext cx="5913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b="1">
                <a:solidFill>
                  <a:srgbClr val="183048"/>
                </a:solidFill>
                <a:latin typeface="Avenir Black" charset="0"/>
              </a:rPr>
              <a:t>long-term memory</a:t>
            </a:r>
            <a:endParaRPr lang="en-US" altLang="en-US">
              <a:solidFill>
                <a:srgbClr val="183048"/>
              </a:solidFill>
              <a:latin typeface="Avenir Book" charset="0"/>
            </a:endParaRPr>
          </a:p>
        </p:txBody>
      </p:sp>
      <p:pic>
        <p:nvPicPr>
          <p:cNvPr id="16392"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6388" y="4622800"/>
            <a:ext cx="94297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711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1500"/>
            <a:ext cx="477678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8434" name="TextBox 6"/>
          <p:cNvSpPr txBox="1">
            <a:spLocks noChangeArrowheads="1"/>
          </p:cNvSpPr>
          <p:nvPr/>
        </p:nvSpPr>
        <p:spPr bwMode="auto">
          <a:xfrm>
            <a:off x="201613" y="654050"/>
            <a:ext cx="4575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REAL-LIFE </a:t>
            </a:r>
            <a:r>
              <a:rPr lang="en-US" altLang="en-US" sz="3000" dirty="0">
                <a:solidFill>
                  <a:prstClr val="white"/>
                </a:solidFill>
                <a:latin typeface="Avenir Black" charset="0"/>
              </a:rPr>
              <a:t>SCENARIOS</a:t>
            </a:r>
          </a:p>
        </p:txBody>
      </p:sp>
      <p:sp>
        <p:nvSpPr>
          <p:cNvPr id="18435" name="TextBox 2"/>
          <p:cNvSpPr txBox="1">
            <a:spLocks noChangeArrowheads="1"/>
          </p:cNvSpPr>
          <p:nvPr/>
        </p:nvSpPr>
        <p:spPr bwMode="auto">
          <a:xfrm>
            <a:off x="590550" y="1682750"/>
            <a:ext cx="85534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sz="2500" dirty="0" smtClean="0">
                <a:solidFill>
                  <a:prstClr val="black"/>
                </a:solidFill>
                <a:latin typeface="Avenir Book" charset="0"/>
              </a:rPr>
              <a:t>What is </a:t>
            </a:r>
            <a:r>
              <a:rPr lang="en-US" altLang="en-US" sz="2500" dirty="0">
                <a:solidFill>
                  <a:prstClr val="black"/>
                </a:solidFill>
                <a:latin typeface="Avenir Book" charset="0"/>
              </a:rPr>
              <a:t>the best way to teach someone how to boat? </a:t>
            </a:r>
          </a:p>
        </p:txBody>
      </p:sp>
      <p:sp>
        <p:nvSpPr>
          <p:cNvPr id="8" name="TextBox 2"/>
          <p:cNvSpPr txBox="1">
            <a:spLocks noChangeArrowheads="1"/>
          </p:cNvSpPr>
          <p:nvPr/>
        </p:nvSpPr>
        <p:spPr bwMode="auto">
          <a:xfrm>
            <a:off x="4776788" y="2281238"/>
            <a:ext cx="43672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b="1">
                <a:solidFill>
                  <a:prstClr val="black"/>
                </a:solidFill>
                <a:latin typeface="Avenir Black" charset="0"/>
              </a:rPr>
              <a:t>Take them boating.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3649663"/>
            <a:ext cx="3149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3103563"/>
            <a:ext cx="29162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84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590550" y="1682750"/>
            <a:ext cx="85534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sz="3000">
                <a:solidFill>
                  <a:prstClr val="black"/>
                </a:solidFill>
                <a:latin typeface="Avenir Book" charset="0"/>
              </a:rPr>
              <a:t>People love stories.</a:t>
            </a:r>
          </a:p>
        </p:txBody>
      </p:sp>
      <p:sp>
        <p:nvSpPr>
          <p:cNvPr id="8" name="TextBox 2"/>
          <p:cNvSpPr txBox="1">
            <a:spLocks noChangeArrowheads="1"/>
          </p:cNvSpPr>
          <p:nvPr/>
        </p:nvSpPr>
        <p:spPr bwMode="auto">
          <a:xfrm>
            <a:off x="2646363" y="2281238"/>
            <a:ext cx="59610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sz="3000">
                <a:solidFill>
                  <a:prstClr val="black"/>
                </a:solidFill>
                <a:latin typeface="Avenir Book" charset="0"/>
              </a:rPr>
              <a:t>Especially </a:t>
            </a:r>
            <a:r>
              <a:rPr lang="en-US" altLang="en-US" sz="3000" smtClean="0">
                <a:solidFill>
                  <a:prstClr val="black"/>
                </a:solidFill>
                <a:latin typeface="Avenir Book" charset="0"/>
              </a:rPr>
              <a:t>the ones </a:t>
            </a:r>
            <a:r>
              <a:rPr lang="en-US" altLang="en-US" sz="3000" dirty="0">
                <a:solidFill>
                  <a:prstClr val="black"/>
                </a:solidFill>
                <a:latin typeface="Avenir Book" charset="0"/>
              </a:rPr>
              <a:t>with </a:t>
            </a:r>
            <a:r>
              <a:rPr lang="en-US" altLang="en-US" sz="3000" b="1" dirty="0">
                <a:solidFill>
                  <a:srgbClr val="FD552B"/>
                </a:solidFill>
                <a:latin typeface="Avenir Black" charset="0"/>
              </a:rPr>
              <a:t>boats</a:t>
            </a:r>
            <a:r>
              <a:rPr lang="en-US" altLang="en-US" sz="3000" dirty="0">
                <a:solidFill>
                  <a:srgbClr val="183048"/>
                </a:solidFill>
                <a:latin typeface="Avenir Book" charset="0"/>
              </a:rPr>
              <a:t>.</a:t>
            </a:r>
          </a:p>
        </p:txBody>
      </p:sp>
      <p:pic>
        <p:nvPicPr>
          <p:cNvPr id="20483" name="Picture 5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5673725"/>
            <a:ext cx="13398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6363" y="3548063"/>
            <a:ext cx="109220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813" y="4587875"/>
            <a:ext cx="132238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2725" y="3076575"/>
            <a:ext cx="11445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1475" y="3548063"/>
            <a:ext cx="1179513"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5150" y="4586288"/>
            <a:ext cx="116046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776788" y="571500"/>
            <a:ext cx="1706562"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0490" name="TextBox 6"/>
          <p:cNvSpPr txBox="1">
            <a:spLocks noChangeArrowheads="1"/>
          </p:cNvSpPr>
          <p:nvPr/>
        </p:nvSpPr>
        <p:spPr bwMode="auto">
          <a:xfrm>
            <a:off x="4937125" y="633413"/>
            <a:ext cx="20399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a:solidFill>
                  <a:prstClr val="white"/>
                </a:solidFill>
                <a:latin typeface="Avenir Black" charset="0"/>
              </a:rPr>
              <a:t>stories</a:t>
            </a:r>
          </a:p>
        </p:txBody>
      </p:sp>
      <p:sp>
        <p:nvSpPr>
          <p:cNvPr id="21" name="Rectangle 20"/>
          <p:cNvSpPr/>
          <p:nvPr/>
        </p:nvSpPr>
        <p:spPr>
          <a:xfrm>
            <a:off x="0" y="571500"/>
            <a:ext cx="477678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0492" name="TextBox 6"/>
          <p:cNvSpPr txBox="1">
            <a:spLocks noChangeArrowheads="1"/>
          </p:cNvSpPr>
          <p:nvPr/>
        </p:nvSpPr>
        <p:spPr bwMode="auto">
          <a:xfrm>
            <a:off x="201613" y="654050"/>
            <a:ext cx="4575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REAL-LIFE </a:t>
            </a:r>
            <a:r>
              <a:rPr lang="en-US" altLang="en-US" sz="3000" dirty="0">
                <a:solidFill>
                  <a:prstClr val="white"/>
                </a:solidFill>
                <a:latin typeface="Avenir Black" charset="0"/>
              </a:rPr>
              <a:t>SCENARIOS</a:t>
            </a:r>
          </a:p>
        </p:txBody>
      </p:sp>
      <p:pic>
        <p:nvPicPr>
          <p:cNvPr id="23" name="Picture 59" descr="boat-orang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8313" y="50387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66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nodeType="afterGroup">
                            <p:stCondLst>
                              <p:cond delay="1000"/>
                            </p:stCondLst>
                            <p:childTnLst>
                              <p:par>
                                <p:cTn id="18" presetID="1" presetClass="entr" presetSubtype="0" fill="hold" nodeType="afterEffect">
                                  <p:stCondLst>
                                    <p:cond delay="10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nodeType="afterGroup">
                            <p:stCondLst>
                              <p:cond delay="3000"/>
                            </p:stCondLst>
                            <p:childTnLst>
                              <p:par>
                                <p:cTn id="24" presetID="1" presetClass="entr" presetSubtype="0" fill="hold" nodeType="afterEffect">
                                  <p:stCondLst>
                                    <p:cond delay="100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p:cNvPicPr>
            <a:picLocks noChangeAspect="1"/>
          </p:cNvPicPr>
          <p:nvPr/>
        </p:nvPicPr>
        <p:blipFill>
          <a:blip r:embed="rId2">
            <a:extLst>
              <a:ext uri="{28A0092B-C50C-407E-A947-70E740481C1C}">
                <a14:useLocalDpi xmlns:a14="http://schemas.microsoft.com/office/drawing/2010/main" val="0"/>
              </a:ext>
            </a:extLst>
          </a:blip>
          <a:srcRect l="3876" r="33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5849193" y="2099583"/>
            <a:ext cx="2983285" cy="3924071"/>
          </a:xfrm>
          <a:prstGeom prst="rect">
            <a:avLst/>
          </a:prstGeom>
          <a:noFill/>
          <a:ln>
            <a:noFill/>
          </a:ln>
          <a:effectLst>
            <a:glow>
              <a:schemeClr val="accent1">
                <a:satMod val="175000"/>
                <a:alpha val="40000"/>
              </a:schemeClr>
            </a:glow>
            <a:outerShdw blurRad="50800" dist="25400" dir="10800000" algn="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457200" eaLnBrk="0" hangingPunct="0">
              <a:defRPr/>
            </a:pPr>
            <a:r>
              <a:rPr lang="en-US" altLang="en-US" sz="5000" b="1" dirty="0" smtClean="0">
                <a:solidFill>
                  <a:srgbClr val="FD552B"/>
                </a:solidFill>
                <a:latin typeface="Avenir Black" charset="0"/>
              </a:rPr>
              <a:t>You’re </a:t>
            </a:r>
            <a:r>
              <a:rPr lang="en-US" altLang="en-US" sz="5000" b="1" dirty="0" err="1">
                <a:solidFill>
                  <a:srgbClr val="FD552B"/>
                </a:solidFill>
                <a:latin typeface="Avenir Black" charset="0"/>
              </a:rPr>
              <a:t>gonna</a:t>
            </a:r>
            <a:r>
              <a:rPr lang="en-US" altLang="en-US" sz="5000" b="1" dirty="0">
                <a:solidFill>
                  <a:srgbClr val="FD552B"/>
                </a:solidFill>
                <a:latin typeface="Avenir Black" charset="0"/>
              </a:rPr>
              <a:t> need a bigger boat.”</a:t>
            </a:r>
            <a:endParaRPr lang="en-US" altLang="en-US" sz="5000" b="1" dirty="0" smtClean="0">
              <a:solidFill>
                <a:srgbClr val="FD552B"/>
              </a:solidFill>
              <a:latin typeface="Avenir Black" charset="0"/>
            </a:endParaRPr>
          </a:p>
        </p:txBody>
      </p:sp>
      <p:sp>
        <p:nvSpPr>
          <p:cNvPr id="11" name="Rectangle 10"/>
          <p:cNvSpPr/>
          <p:nvPr/>
        </p:nvSpPr>
        <p:spPr>
          <a:xfrm>
            <a:off x="4776788" y="571500"/>
            <a:ext cx="1706562"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2534" name="TextBox 6"/>
          <p:cNvSpPr txBox="1">
            <a:spLocks noChangeArrowheads="1"/>
          </p:cNvSpPr>
          <p:nvPr/>
        </p:nvSpPr>
        <p:spPr bwMode="auto">
          <a:xfrm>
            <a:off x="4937125" y="633413"/>
            <a:ext cx="20399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a:solidFill>
                  <a:prstClr val="white"/>
                </a:solidFill>
                <a:latin typeface="Avenir Black" charset="0"/>
              </a:rPr>
              <a:t>stories</a:t>
            </a:r>
          </a:p>
        </p:txBody>
      </p:sp>
      <p:sp>
        <p:nvSpPr>
          <p:cNvPr id="13" name="Rectangle 12"/>
          <p:cNvSpPr/>
          <p:nvPr/>
        </p:nvSpPr>
        <p:spPr>
          <a:xfrm>
            <a:off x="0" y="571500"/>
            <a:ext cx="477678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2536" name="TextBox 6"/>
          <p:cNvSpPr txBox="1">
            <a:spLocks noChangeArrowheads="1"/>
          </p:cNvSpPr>
          <p:nvPr/>
        </p:nvSpPr>
        <p:spPr bwMode="auto">
          <a:xfrm>
            <a:off x="201613" y="654050"/>
            <a:ext cx="4575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REAL-LIFE </a:t>
            </a:r>
            <a:r>
              <a:rPr lang="en-US" altLang="en-US" sz="3000" dirty="0">
                <a:solidFill>
                  <a:prstClr val="white"/>
                </a:solidFill>
                <a:latin typeface="Avenir Black" charset="0"/>
              </a:rPr>
              <a:t>SCENARIOS</a:t>
            </a:r>
          </a:p>
        </p:txBody>
      </p:sp>
      <p:sp>
        <p:nvSpPr>
          <p:cNvPr id="15" name="TextBox 14"/>
          <p:cNvSpPr txBox="1">
            <a:spLocks noChangeArrowheads="1"/>
          </p:cNvSpPr>
          <p:nvPr/>
        </p:nvSpPr>
        <p:spPr bwMode="auto">
          <a:xfrm>
            <a:off x="5422473" y="2099583"/>
            <a:ext cx="673527" cy="861774"/>
          </a:xfrm>
          <a:prstGeom prst="rect">
            <a:avLst/>
          </a:prstGeom>
          <a:noFill/>
          <a:ln>
            <a:noFill/>
          </a:ln>
          <a:effectLst>
            <a:glow>
              <a:schemeClr val="accent1">
                <a:satMod val="175000"/>
                <a:alpha val="40000"/>
              </a:schemeClr>
            </a:glow>
            <a:outerShdw blurRad="50800" dist="25400" dir="10800000" algn="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457200" eaLnBrk="0" hangingPunct="0">
              <a:defRPr/>
            </a:pPr>
            <a:r>
              <a:rPr lang="en-US" altLang="en-US" sz="5000" b="1" smtClean="0">
                <a:solidFill>
                  <a:srgbClr val="FD552B"/>
                </a:solidFill>
                <a:latin typeface="Avenir Black" charset="0"/>
              </a:rPr>
              <a:t>“</a:t>
            </a:r>
          </a:p>
        </p:txBody>
      </p:sp>
    </p:spTree>
    <p:extLst>
      <p:ext uri="{BB962C8B-B14F-4D97-AF65-F5344CB8AC3E}">
        <p14:creationId xmlns:p14="http://schemas.microsoft.com/office/powerpoint/2010/main" val="139785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5"/>
          <p:cNvPicPr>
            <a:picLocks noChangeAspect="1"/>
          </p:cNvPicPr>
          <p:nvPr/>
        </p:nvPicPr>
        <p:blipFill>
          <a:blip r:embed="rId3">
            <a:extLst>
              <a:ext uri="{28A0092B-C50C-407E-A947-70E740481C1C}">
                <a14:useLocalDpi xmlns:a14="http://schemas.microsoft.com/office/drawing/2010/main" val="0"/>
              </a:ext>
            </a:extLst>
          </a:blip>
          <a:srcRect r="25391"/>
          <a:stretch>
            <a:fillRect/>
          </a:stretch>
        </p:blipFill>
        <p:spPr bwMode="auto">
          <a:xfrm>
            <a:off x="0" y="0"/>
            <a:ext cx="92678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0047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a:alphaModFix amt="84000"/>
            <a:extLst>
              <a:ext uri="{28A0092B-C50C-407E-A947-70E740481C1C}">
                <a14:useLocalDpi xmlns:a14="http://schemas.microsoft.com/office/drawing/2010/main" val="0"/>
              </a:ext>
            </a:extLst>
          </a:blip>
          <a:srcRect r="27389"/>
          <a:stretch/>
        </p:blipFill>
        <p:spPr>
          <a:xfrm>
            <a:off x="-1" y="0"/>
            <a:ext cx="12072395" cy="9107112"/>
          </a:xfrm>
          <a:prstGeom prst="rect">
            <a:avLst/>
          </a:prstGeom>
        </p:spPr>
      </p:pic>
      <p:pic>
        <p:nvPicPr>
          <p:cNvPr id="27649" name="Picture 1" descr="gea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9083">
            <a:off x="795336" y="1558552"/>
            <a:ext cx="985837" cy="984250"/>
          </a:xfrm>
          <a:prstGeom prst="rect">
            <a:avLst/>
          </a:prstGeom>
          <a:noFill/>
          <a:ln>
            <a:noFill/>
          </a:ln>
          <a:effectLst>
            <a:glow rad="114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1064">
            <a:off x="899062" y="3541196"/>
            <a:ext cx="744537" cy="746125"/>
          </a:xfrm>
          <a:prstGeom prst="rect">
            <a:avLst/>
          </a:prstGeom>
          <a:noFill/>
          <a:ln>
            <a:noFill/>
          </a:ln>
          <a:effectLst>
            <a:glow rad="114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772" y="4574866"/>
            <a:ext cx="842963" cy="842962"/>
          </a:xfrm>
          <a:prstGeom prst="rect">
            <a:avLst/>
          </a:prstGeom>
          <a:noFill/>
          <a:ln>
            <a:noFill/>
          </a:ln>
          <a:effectLst>
            <a:glow rad="114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30274" y="2671872"/>
            <a:ext cx="735013" cy="735012"/>
          </a:xfrm>
          <a:prstGeom prst="rect">
            <a:avLst/>
          </a:prstGeom>
          <a:noFill/>
          <a:ln>
            <a:noFill/>
          </a:ln>
          <a:effectLst>
            <a:glow rad="114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224" y="5740395"/>
            <a:ext cx="754063" cy="566738"/>
          </a:xfrm>
          <a:prstGeom prst="rect">
            <a:avLst/>
          </a:prstGeom>
          <a:noFill/>
          <a:ln>
            <a:noFill/>
          </a:ln>
          <a:effectLst>
            <a:glow rad="114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1" y="571500"/>
            <a:ext cx="3078866"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27660" name="TextBox 19"/>
          <p:cNvSpPr txBox="1">
            <a:spLocks noChangeArrowheads="1"/>
          </p:cNvSpPr>
          <p:nvPr/>
        </p:nvSpPr>
        <p:spPr bwMode="auto">
          <a:xfrm>
            <a:off x="165100" y="642475"/>
            <a:ext cx="3000375"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smtClean="0">
                <a:solidFill>
                  <a:prstClr val="white"/>
                </a:solidFill>
                <a:latin typeface="Avenir Black" charset="0"/>
              </a:rPr>
              <a:t>FIVE VARIATIONS</a:t>
            </a:r>
            <a:endParaRPr lang="en-US" altLang="en-US" sz="2400" dirty="0">
              <a:solidFill>
                <a:prstClr val="white"/>
              </a:solidFill>
              <a:latin typeface="Avenir Black" charset="0"/>
            </a:endParaRPr>
          </a:p>
        </p:txBody>
      </p:sp>
      <p:sp>
        <p:nvSpPr>
          <p:cNvPr id="35" name="Rectangle 34"/>
          <p:cNvSpPr/>
          <p:nvPr/>
        </p:nvSpPr>
        <p:spPr>
          <a:xfrm>
            <a:off x="3078867" y="566346"/>
            <a:ext cx="3251200"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7662" name="TextBox 6"/>
          <p:cNvSpPr txBox="1">
            <a:spLocks noChangeArrowheads="1"/>
          </p:cNvSpPr>
          <p:nvPr/>
        </p:nvSpPr>
        <p:spPr bwMode="auto">
          <a:xfrm>
            <a:off x="3213804" y="725559"/>
            <a:ext cx="31162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2500"/>
              </a:lnSpc>
              <a:spcBef>
                <a:spcPct val="0"/>
              </a:spcBef>
              <a:buFontTx/>
              <a:buNone/>
            </a:pPr>
            <a:r>
              <a:rPr lang="en-US" altLang="en-US" sz="2400" dirty="0">
                <a:solidFill>
                  <a:prstClr val="white"/>
                </a:solidFill>
                <a:latin typeface="Avenir Black" charset="0"/>
              </a:rPr>
              <a:t>contextual learning</a:t>
            </a:r>
          </a:p>
        </p:txBody>
      </p:sp>
      <p:sp>
        <p:nvSpPr>
          <p:cNvPr id="2" name="TextBox 1"/>
          <p:cNvSpPr txBox="1"/>
          <p:nvPr/>
        </p:nvSpPr>
        <p:spPr>
          <a:xfrm>
            <a:off x="1810586" y="1810699"/>
            <a:ext cx="7090345" cy="400110"/>
          </a:xfrm>
          <a:prstGeom prst="rect">
            <a:avLst/>
          </a:prstGeom>
          <a:noFill/>
        </p:spPr>
        <p:txBody>
          <a:bodyPr wrap="square" rtlCol="0">
            <a:spAutoFit/>
          </a:bodyPr>
          <a:lstStyle/>
          <a:p>
            <a:pPr defTabSz="457200" eaLnBrk="0" hangingPunct="0"/>
            <a:r>
              <a:rPr lang="en-US" altLang="en-US" sz="2000" b="1" dirty="0" smtClean="0">
                <a:solidFill>
                  <a:srgbClr val="183048"/>
                </a:solidFill>
                <a:latin typeface="Avenir Black" charset="0"/>
                <a:ea typeface="Avenir Black" charset="0"/>
                <a:cs typeface="Avenir Black" charset="0"/>
              </a:rPr>
              <a:t>ARC</a:t>
            </a:r>
            <a:r>
              <a:rPr lang="en-US" altLang="en-US" sz="2000" dirty="0" smtClean="0">
                <a:solidFill>
                  <a:srgbClr val="183048"/>
                </a:solidFill>
                <a:latin typeface="Avenir Book" charset="0"/>
              </a:rPr>
              <a:t> Learning </a:t>
            </a:r>
            <a:r>
              <a:rPr lang="en-US" altLang="en-US" sz="2000" dirty="0">
                <a:solidFill>
                  <a:srgbClr val="183048"/>
                </a:solidFill>
                <a:latin typeface="Avenir Book" charset="0"/>
              </a:rPr>
              <a:t>as part of the core story </a:t>
            </a:r>
            <a:r>
              <a:rPr lang="en-US" altLang="en-US" sz="2000" dirty="0" smtClean="0">
                <a:solidFill>
                  <a:srgbClr val="183048"/>
                </a:solidFill>
                <a:latin typeface="Avenir Book" charset="0"/>
              </a:rPr>
              <a:t>arc</a:t>
            </a:r>
            <a:endParaRPr lang="en-US" altLang="en-US" sz="2000" dirty="0">
              <a:solidFill>
                <a:srgbClr val="183048"/>
              </a:solidFill>
              <a:latin typeface="Avenir Book" charset="0"/>
            </a:endParaRPr>
          </a:p>
        </p:txBody>
      </p:sp>
      <p:sp>
        <p:nvSpPr>
          <p:cNvPr id="33" name="TextBox 32"/>
          <p:cNvSpPr txBox="1"/>
          <p:nvPr/>
        </p:nvSpPr>
        <p:spPr>
          <a:xfrm>
            <a:off x="1810586" y="2817799"/>
            <a:ext cx="7090345" cy="400110"/>
          </a:xfrm>
          <a:prstGeom prst="rect">
            <a:avLst/>
          </a:prstGeom>
          <a:noFill/>
        </p:spPr>
        <p:txBody>
          <a:bodyPr wrap="square" rtlCol="0">
            <a:spAutoFit/>
          </a:bodyPr>
          <a:lstStyle/>
          <a:p>
            <a:pPr defTabSz="457200"/>
            <a:r>
              <a:rPr lang="en-US" altLang="en-US" sz="2000" b="1" dirty="0" smtClean="0">
                <a:solidFill>
                  <a:srgbClr val="183048"/>
                </a:solidFill>
                <a:latin typeface="Avenir Black" charset="0"/>
                <a:ea typeface="Avenir Black" charset="0"/>
                <a:cs typeface="Avenir Black" charset="0"/>
              </a:rPr>
              <a:t>REMOVED </a:t>
            </a:r>
            <a:r>
              <a:rPr lang="en-US" altLang="en-US" sz="2000" dirty="0">
                <a:solidFill>
                  <a:srgbClr val="183048"/>
                </a:solidFill>
                <a:latin typeface="Avenir Book" charset="0"/>
              </a:rPr>
              <a:t>Learning one level removed from story action</a:t>
            </a:r>
          </a:p>
        </p:txBody>
      </p:sp>
      <p:sp>
        <p:nvSpPr>
          <p:cNvPr id="34" name="TextBox 33"/>
          <p:cNvSpPr txBox="1"/>
          <p:nvPr/>
        </p:nvSpPr>
        <p:spPr>
          <a:xfrm>
            <a:off x="1810586" y="3824899"/>
            <a:ext cx="7090345" cy="400110"/>
          </a:xfrm>
          <a:prstGeom prst="rect">
            <a:avLst/>
          </a:prstGeom>
          <a:noFill/>
        </p:spPr>
        <p:txBody>
          <a:bodyPr wrap="square" rtlCol="0">
            <a:spAutoFit/>
          </a:bodyPr>
          <a:lstStyle/>
          <a:p>
            <a:pPr defTabSz="457200"/>
            <a:r>
              <a:rPr lang="en-US" altLang="en-US" sz="2000" b="1" dirty="0" smtClean="0">
                <a:solidFill>
                  <a:srgbClr val="183048"/>
                </a:solidFill>
                <a:latin typeface="Avenir Black" charset="0"/>
                <a:ea typeface="Avenir Black" charset="0"/>
                <a:cs typeface="Avenir Black" charset="0"/>
              </a:rPr>
              <a:t>HINTS </a:t>
            </a:r>
            <a:r>
              <a:rPr lang="en-US" altLang="en-US" sz="2000" dirty="0">
                <a:solidFill>
                  <a:srgbClr val="183048"/>
                </a:solidFill>
                <a:latin typeface="Avenir Book" charset="0"/>
              </a:rPr>
              <a:t>Learning suggestions, cues, and hints</a:t>
            </a:r>
          </a:p>
        </p:txBody>
      </p:sp>
      <p:sp>
        <p:nvSpPr>
          <p:cNvPr id="36" name="TextBox 35"/>
          <p:cNvSpPr txBox="1"/>
          <p:nvPr/>
        </p:nvSpPr>
        <p:spPr>
          <a:xfrm>
            <a:off x="1810586" y="4831999"/>
            <a:ext cx="7090345" cy="400110"/>
          </a:xfrm>
          <a:prstGeom prst="rect">
            <a:avLst/>
          </a:prstGeom>
          <a:noFill/>
        </p:spPr>
        <p:txBody>
          <a:bodyPr wrap="square" rtlCol="0">
            <a:spAutoFit/>
          </a:bodyPr>
          <a:lstStyle/>
          <a:p>
            <a:pPr defTabSz="457200"/>
            <a:r>
              <a:rPr lang="en-US" altLang="en-US" sz="2000" b="1" dirty="0" smtClean="0">
                <a:solidFill>
                  <a:srgbClr val="183048"/>
                </a:solidFill>
                <a:latin typeface="Avenir Black" charset="0"/>
                <a:ea typeface="Avenir Black" charset="0"/>
                <a:cs typeface="Avenir Black" charset="0"/>
              </a:rPr>
              <a:t>LEARNING </a:t>
            </a:r>
            <a:r>
              <a:rPr lang="en-US" altLang="en-US" sz="2000" dirty="0">
                <a:solidFill>
                  <a:srgbClr val="183048"/>
                </a:solidFill>
                <a:latin typeface="Avenir Book" charset="0"/>
              </a:rPr>
              <a:t>Remedial learning</a:t>
            </a:r>
          </a:p>
        </p:txBody>
      </p:sp>
      <p:sp>
        <p:nvSpPr>
          <p:cNvPr id="38" name="TextBox 37"/>
          <p:cNvSpPr txBox="1"/>
          <p:nvPr/>
        </p:nvSpPr>
        <p:spPr>
          <a:xfrm>
            <a:off x="1810586" y="5839098"/>
            <a:ext cx="7638214" cy="400110"/>
          </a:xfrm>
          <a:prstGeom prst="rect">
            <a:avLst/>
          </a:prstGeom>
          <a:noFill/>
        </p:spPr>
        <p:txBody>
          <a:bodyPr wrap="square" rtlCol="0">
            <a:spAutoFit/>
          </a:bodyPr>
          <a:lstStyle/>
          <a:p>
            <a:pPr defTabSz="457200"/>
            <a:r>
              <a:rPr lang="en-US" altLang="en-US" sz="2000" b="1" dirty="0" smtClean="0">
                <a:solidFill>
                  <a:srgbClr val="183048"/>
                </a:solidFill>
                <a:latin typeface="Avenir Black" charset="0"/>
                <a:ea typeface="Avenir Black" charset="0"/>
                <a:cs typeface="Avenir Black" charset="0"/>
              </a:rPr>
              <a:t>LIBRARY </a:t>
            </a:r>
            <a:r>
              <a:rPr lang="en-US" altLang="en-US" sz="2000" dirty="0">
                <a:solidFill>
                  <a:srgbClr val="183048"/>
                </a:solidFill>
                <a:latin typeface="Avenir Book" charset="0"/>
              </a:rPr>
              <a:t>Entire NASBLA core topic library always available</a:t>
            </a:r>
          </a:p>
        </p:txBody>
      </p:sp>
    </p:spTree>
    <p:extLst>
      <p:ext uri="{BB962C8B-B14F-4D97-AF65-F5344CB8AC3E}">
        <p14:creationId xmlns:p14="http://schemas.microsoft.com/office/powerpoint/2010/main" val="31594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4" grpId="0"/>
      <p:bldP spid="36"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6019800"/>
          </a:xfrm>
        </p:spPr>
        <p:txBody>
          <a:bodyPr anchor="ctr">
            <a:scene3d>
              <a:camera prst="orthographicFront"/>
              <a:lightRig rig="soft" dir="t">
                <a:rot lat="0" lon="0" rev="16800000"/>
              </a:lightRig>
            </a:scene3d>
          </a:bodyPr>
          <a:lstStyle/>
          <a:p>
            <a:pPr algn="l"/>
            <a:r>
              <a:rPr lang="en-US" sz="4000" dirty="0"/>
              <a:t>Available at </a:t>
            </a:r>
            <a:r>
              <a:rPr lang="en-US" sz="4000" dirty="0">
                <a:hlinkClick r:id="rId3"/>
              </a:rPr>
              <a:t>www.nasbla.org/</a:t>
            </a:r>
            <a:r>
              <a:rPr lang="en-US" sz="4000" dirty="0"/>
              <a:t/>
            </a:r>
            <a:br>
              <a:rPr lang="en-US" sz="4000" dirty="0"/>
            </a:br>
            <a:r>
              <a:rPr lang="en-US" sz="4000" dirty="0" smtClean="0"/>
              <a:t/>
            </a:r>
            <a:br>
              <a:rPr lang="en-US" sz="4000" dirty="0" smtClean="0"/>
            </a:br>
            <a:r>
              <a:rPr lang="en-US" sz="3200" dirty="0" smtClean="0"/>
              <a:t>Policy </a:t>
            </a:r>
            <a:r>
              <a:rPr lang="en-US" sz="3200" dirty="0"/>
              <a:t>Revisions Approved </a:t>
            </a:r>
            <a:br>
              <a:rPr lang="en-US" sz="3200" dirty="0"/>
            </a:br>
            <a:r>
              <a:rPr lang="en-US" sz="3200" dirty="0"/>
              <a:t>September 13, 2016</a:t>
            </a:r>
            <a:br>
              <a:rPr lang="en-US" sz="3200" dirty="0"/>
            </a:br>
            <a:r>
              <a:rPr lang="en-US" sz="3200" dirty="0"/>
              <a:t>Seattle, Washington</a:t>
            </a:r>
            <a:r>
              <a:rPr lang="en-US" sz="4000" dirty="0"/>
              <a:t/>
            </a:r>
            <a:br>
              <a:rPr lang="en-US" sz="4000" dirty="0"/>
            </a:br>
            <a:endParaRPr lang="en-US" sz="4000" dirty="0">
              <a:ea typeface="+mj-ea"/>
              <a:cs typeface="+mj-cs"/>
            </a:endParaRPr>
          </a:p>
        </p:txBody>
      </p:sp>
      <p:pic>
        <p:nvPicPr>
          <p:cNvPr id="4" name="Picture 3"/>
          <p:cNvPicPr>
            <a:picLocks noChangeAspect="1"/>
          </p:cNvPicPr>
          <p:nvPr/>
        </p:nvPicPr>
        <p:blipFill>
          <a:blip r:embed="rId4"/>
          <a:stretch>
            <a:fillRect/>
          </a:stretch>
        </p:blipFill>
        <p:spPr>
          <a:xfrm rot="515772">
            <a:off x="5618459" y="1735927"/>
            <a:ext cx="3140718" cy="4058111"/>
          </a:xfrm>
          <a:prstGeom prst="rect">
            <a:avLst/>
          </a:prstGeom>
          <a:ln w="19050">
            <a:solidFill>
              <a:schemeClr val="tx2">
                <a:lumMod val="75000"/>
              </a:schemeClr>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12750" y="1714500"/>
            <a:ext cx="8050213" cy="1000125"/>
            <a:chOff x="412751" y="1714501"/>
            <a:chExt cx="8050213" cy="1000125"/>
          </a:xfrm>
        </p:grpSpPr>
        <p:sp>
          <p:nvSpPr>
            <p:cNvPr id="22" name="Rectangle 21"/>
            <p:cNvSpPr/>
            <p:nvPr/>
          </p:nvSpPr>
          <p:spPr>
            <a:xfrm>
              <a:off x="412751" y="1714501"/>
              <a:ext cx="8050213" cy="100012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a:solidFill>
                  <a:srgbClr val="000000"/>
                </a:solidFill>
                <a:ea typeface="ＭＳ Ｐゴシック" charset="0"/>
                <a:cs typeface="ＭＳ Ｐゴシック" charset="0"/>
              </a:endParaRPr>
            </a:p>
          </p:txBody>
        </p:sp>
        <p:sp>
          <p:nvSpPr>
            <p:cNvPr id="29714" name="TextBox 24"/>
            <p:cNvSpPr txBox="1">
              <a:spLocks noChangeArrowheads="1"/>
            </p:cNvSpPr>
            <p:nvPr/>
          </p:nvSpPr>
          <p:spPr bwMode="auto">
            <a:xfrm>
              <a:off x="6596063" y="1781175"/>
              <a:ext cx="18462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defTabSz="457200">
                <a:spcBef>
                  <a:spcPct val="0"/>
                </a:spcBef>
                <a:buFontTx/>
                <a:buNone/>
              </a:pPr>
              <a:r>
                <a:rPr lang="en-US" altLang="en-US" sz="1700">
                  <a:solidFill>
                    <a:srgbClr val="FFFFFF"/>
                  </a:solidFill>
                  <a:latin typeface="Avenir Black" charset="0"/>
                </a:rPr>
                <a:t>HIGH</a:t>
              </a:r>
            </a:p>
            <a:p>
              <a:pPr algn="r" defTabSz="457200">
                <a:spcBef>
                  <a:spcPct val="0"/>
                </a:spcBef>
                <a:buFontTx/>
                <a:buNone/>
              </a:pPr>
              <a:r>
                <a:rPr lang="en-US" altLang="en-US" sz="1700">
                  <a:solidFill>
                    <a:srgbClr val="FFFFFF"/>
                  </a:solidFill>
                  <a:latin typeface="Avenir Black" charset="0"/>
                </a:rPr>
                <a:t>BOATING </a:t>
              </a:r>
            </a:p>
            <a:p>
              <a:pPr algn="r" defTabSz="457200">
                <a:spcBef>
                  <a:spcPct val="0"/>
                </a:spcBef>
                <a:buFontTx/>
                <a:buNone/>
              </a:pPr>
              <a:r>
                <a:rPr lang="en-US" altLang="en-US" sz="1700">
                  <a:solidFill>
                    <a:srgbClr val="FFFFFF"/>
                  </a:solidFill>
                  <a:latin typeface="Avenir Black" charset="0"/>
                </a:rPr>
                <a:t>EXPERIENCE</a:t>
              </a:r>
              <a:endParaRPr lang="en-US" altLang="en-US" sz="1700">
                <a:solidFill>
                  <a:prstClr val="black"/>
                </a:solidFill>
                <a:latin typeface="Avenir Black" charset="0"/>
              </a:endParaRPr>
            </a:p>
          </p:txBody>
        </p:sp>
      </p:grpSp>
      <p:grpSp>
        <p:nvGrpSpPr>
          <p:cNvPr id="3" name="Group 2"/>
          <p:cNvGrpSpPr>
            <a:grpSpLocks/>
          </p:cNvGrpSpPr>
          <p:nvPr/>
        </p:nvGrpSpPr>
        <p:grpSpPr bwMode="auto">
          <a:xfrm>
            <a:off x="412750" y="2897188"/>
            <a:ext cx="6305550" cy="1014412"/>
            <a:chOff x="412750" y="2897188"/>
            <a:chExt cx="6305550" cy="1014412"/>
          </a:xfrm>
        </p:grpSpPr>
        <p:sp>
          <p:nvSpPr>
            <p:cNvPr id="23" name="Rectangle 22"/>
            <p:cNvSpPr/>
            <p:nvPr/>
          </p:nvSpPr>
          <p:spPr>
            <a:xfrm>
              <a:off x="412750" y="2897188"/>
              <a:ext cx="6305550" cy="101441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a:solidFill>
                  <a:srgbClr val="000000"/>
                </a:solidFill>
                <a:ea typeface="ＭＳ Ｐゴシック" charset="0"/>
                <a:cs typeface="ＭＳ Ｐゴシック" charset="0"/>
              </a:endParaRPr>
            </a:p>
          </p:txBody>
        </p:sp>
        <p:sp>
          <p:nvSpPr>
            <p:cNvPr id="29712" name="TextBox 25"/>
            <p:cNvSpPr txBox="1">
              <a:spLocks noChangeArrowheads="1"/>
            </p:cNvSpPr>
            <p:nvPr/>
          </p:nvSpPr>
          <p:spPr bwMode="auto">
            <a:xfrm>
              <a:off x="4824413" y="2982913"/>
              <a:ext cx="18462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defTabSz="457200">
                <a:spcBef>
                  <a:spcPct val="0"/>
                </a:spcBef>
                <a:buFontTx/>
                <a:buNone/>
              </a:pPr>
              <a:r>
                <a:rPr lang="en-US" altLang="en-US" sz="1700">
                  <a:solidFill>
                    <a:srgbClr val="FFFFFF"/>
                  </a:solidFill>
                  <a:latin typeface="Avenir Black" charset="0"/>
                </a:rPr>
                <a:t>MEDIUM-HIGH</a:t>
              </a:r>
            </a:p>
            <a:p>
              <a:pPr algn="r" defTabSz="457200">
                <a:spcBef>
                  <a:spcPct val="0"/>
                </a:spcBef>
                <a:buFontTx/>
                <a:buNone/>
              </a:pPr>
              <a:r>
                <a:rPr lang="en-US" altLang="en-US" sz="1700">
                  <a:solidFill>
                    <a:srgbClr val="FFFFFF"/>
                  </a:solidFill>
                  <a:latin typeface="Avenir Black" charset="0"/>
                </a:rPr>
                <a:t>BOATING </a:t>
              </a:r>
            </a:p>
            <a:p>
              <a:pPr algn="r" defTabSz="457200">
                <a:spcBef>
                  <a:spcPct val="0"/>
                </a:spcBef>
                <a:buFontTx/>
                <a:buNone/>
              </a:pPr>
              <a:r>
                <a:rPr lang="en-US" altLang="en-US" sz="1700">
                  <a:solidFill>
                    <a:srgbClr val="FFFFFF"/>
                  </a:solidFill>
                  <a:latin typeface="Avenir Black" charset="0"/>
                </a:rPr>
                <a:t>EXPERIENCE</a:t>
              </a:r>
              <a:endParaRPr lang="en-US" altLang="en-US" sz="1700">
                <a:solidFill>
                  <a:prstClr val="black"/>
                </a:solidFill>
                <a:latin typeface="Avenir Black" charset="0"/>
              </a:endParaRPr>
            </a:p>
          </p:txBody>
        </p:sp>
      </p:grpSp>
      <p:grpSp>
        <p:nvGrpSpPr>
          <p:cNvPr id="4" name="Group 3"/>
          <p:cNvGrpSpPr>
            <a:grpSpLocks/>
          </p:cNvGrpSpPr>
          <p:nvPr/>
        </p:nvGrpSpPr>
        <p:grpSpPr bwMode="auto">
          <a:xfrm>
            <a:off x="412750" y="4105275"/>
            <a:ext cx="4422775" cy="1001713"/>
            <a:chOff x="412751" y="4105276"/>
            <a:chExt cx="4422775" cy="1001713"/>
          </a:xfrm>
        </p:grpSpPr>
        <p:sp>
          <p:nvSpPr>
            <p:cNvPr id="24" name="Rectangle 23"/>
            <p:cNvSpPr/>
            <p:nvPr/>
          </p:nvSpPr>
          <p:spPr>
            <a:xfrm>
              <a:off x="412751" y="4105276"/>
              <a:ext cx="4422775" cy="100171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a:solidFill>
                  <a:srgbClr val="000000"/>
                </a:solidFill>
                <a:ea typeface="ＭＳ Ｐゴシック" charset="0"/>
                <a:cs typeface="ＭＳ Ｐゴシック" charset="0"/>
              </a:endParaRPr>
            </a:p>
          </p:txBody>
        </p:sp>
        <p:sp>
          <p:nvSpPr>
            <p:cNvPr id="29710" name="TextBox 26"/>
            <p:cNvSpPr txBox="1">
              <a:spLocks noChangeArrowheads="1"/>
            </p:cNvSpPr>
            <p:nvPr/>
          </p:nvSpPr>
          <p:spPr bwMode="auto">
            <a:xfrm>
              <a:off x="2930526" y="4162425"/>
              <a:ext cx="18462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defTabSz="457200">
                <a:spcBef>
                  <a:spcPct val="0"/>
                </a:spcBef>
                <a:buFontTx/>
                <a:buNone/>
              </a:pPr>
              <a:r>
                <a:rPr lang="en-US" altLang="en-US" sz="1700">
                  <a:solidFill>
                    <a:srgbClr val="FFFFFF"/>
                  </a:solidFill>
                  <a:latin typeface="Avenir Black" charset="0"/>
                </a:rPr>
                <a:t>MEDIUM-LOW</a:t>
              </a:r>
            </a:p>
            <a:p>
              <a:pPr algn="r" defTabSz="457200">
                <a:spcBef>
                  <a:spcPct val="0"/>
                </a:spcBef>
                <a:buFontTx/>
                <a:buNone/>
              </a:pPr>
              <a:r>
                <a:rPr lang="en-US" altLang="en-US" sz="1700">
                  <a:solidFill>
                    <a:srgbClr val="FFFFFF"/>
                  </a:solidFill>
                  <a:latin typeface="Avenir Black" charset="0"/>
                </a:rPr>
                <a:t>BOATING </a:t>
              </a:r>
            </a:p>
            <a:p>
              <a:pPr algn="r" defTabSz="457200">
                <a:spcBef>
                  <a:spcPct val="0"/>
                </a:spcBef>
                <a:buFontTx/>
                <a:buNone/>
              </a:pPr>
              <a:r>
                <a:rPr lang="en-US" altLang="en-US" sz="1700">
                  <a:solidFill>
                    <a:srgbClr val="FFFFFF"/>
                  </a:solidFill>
                  <a:latin typeface="Avenir Black" charset="0"/>
                </a:rPr>
                <a:t>EXPERIENCE</a:t>
              </a:r>
              <a:endParaRPr lang="en-US" altLang="en-US" sz="1700">
                <a:solidFill>
                  <a:prstClr val="black"/>
                </a:solidFill>
                <a:latin typeface="Avenir Black" charset="0"/>
              </a:endParaRPr>
            </a:p>
          </p:txBody>
        </p:sp>
      </p:grpSp>
      <p:grpSp>
        <p:nvGrpSpPr>
          <p:cNvPr id="5" name="Group 4"/>
          <p:cNvGrpSpPr>
            <a:grpSpLocks/>
          </p:cNvGrpSpPr>
          <p:nvPr/>
        </p:nvGrpSpPr>
        <p:grpSpPr bwMode="auto">
          <a:xfrm>
            <a:off x="412750" y="5300663"/>
            <a:ext cx="2528888" cy="1001712"/>
            <a:chOff x="412750" y="5300663"/>
            <a:chExt cx="2528888" cy="1001712"/>
          </a:xfrm>
        </p:grpSpPr>
        <p:sp>
          <p:nvSpPr>
            <p:cNvPr id="14" name="Rectangle 13"/>
            <p:cNvSpPr/>
            <p:nvPr/>
          </p:nvSpPr>
          <p:spPr>
            <a:xfrm>
              <a:off x="412750" y="5300663"/>
              <a:ext cx="2528888" cy="100171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a:solidFill>
                  <a:srgbClr val="000000"/>
                </a:solidFill>
                <a:ea typeface="ＭＳ Ｐゴシック" charset="0"/>
                <a:cs typeface="ＭＳ Ｐゴシック" charset="0"/>
              </a:endParaRPr>
            </a:p>
          </p:txBody>
        </p:sp>
        <p:sp>
          <p:nvSpPr>
            <p:cNvPr id="29708" name="TextBox 26"/>
            <p:cNvSpPr txBox="1">
              <a:spLocks noChangeArrowheads="1"/>
            </p:cNvSpPr>
            <p:nvPr/>
          </p:nvSpPr>
          <p:spPr bwMode="auto">
            <a:xfrm>
              <a:off x="1052513" y="5357813"/>
              <a:ext cx="18462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r" defTabSz="457200">
                <a:spcBef>
                  <a:spcPct val="0"/>
                </a:spcBef>
                <a:buFontTx/>
                <a:buNone/>
              </a:pPr>
              <a:r>
                <a:rPr lang="en-US" altLang="en-US" sz="1700">
                  <a:solidFill>
                    <a:srgbClr val="FFFFFF"/>
                  </a:solidFill>
                  <a:latin typeface="Avenir Black" charset="0"/>
                </a:rPr>
                <a:t>LOW</a:t>
              </a:r>
            </a:p>
            <a:p>
              <a:pPr algn="r" defTabSz="457200">
                <a:spcBef>
                  <a:spcPct val="0"/>
                </a:spcBef>
                <a:buFontTx/>
                <a:buNone/>
              </a:pPr>
              <a:r>
                <a:rPr lang="en-US" altLang="en-US" sz="1700">
                  <a:solidFill>
                    <a:srgbClr val="FFFFFF"/>
                  </a:solidFill>
                  <a:latin typeface="Avenir Black" charset="0"/>
                </a:rPr>
                <a:t>BOATING </a:t>
              </a:r>
            </a:p>
            <a:p>
              <a:pPr algn="r" defTabSz="457200">
                <a:spcBef>
                  <a:spcPct val="0"/>
                </a:spcBef>
                <a:buFontTx/>
                <a:buNone/>
              </a:pPr>
              <a:r>
                <a:rPr lang="en-US" altLang="en-US" sz="1700">
                  <a:solidFill>
                    <a:srgbClr val="FFFFFF"/>
                  </a:solidFill>
                  <a:latin typeface="Avenir Black" charset="0"/>
                </a:rPr>
                <a:t>EXPERIENCE</a:t>
              </a:r>
              <a:endParaRPr lang="en-US" altLang="en-US" sz="1700">
                <a:solidFill>
                  <a:prstClr val="black"/>
                </a:solidFill>
                <a:latin typeface="Avenir Black" charset="0"/>
              </a:endParaRPr>
            </a:p>
          </p:txBody>
        </p:sp>
      </p:grpSp>
      <p:pic>
        <p:nvPicPr>
          <p:cNvPr id="2970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2892425"/>
            <a:ext cx="930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 y="4105275"/>
            <a:ext cx="9144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1714500"/>
            <a:ext cx="9112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50" y="5300663"/>
            <a:ext cx="9175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0" y="571500"/>
            <a:ext cx="6299200"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29706" name="TextBox 19"/>
          <p:cNvSpPr txBox="1">
            <a:spLocks noChangeArrowheads="1"/>
          </p:cNvSpPr>
          <p:nvPr/>
        </p:nvSpPr>
        <p:spPr bwMode="auto">
          <a:xfrm>
            <a:off x="165100" y="654050"/>
            <a:ext cx="6134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EXPLORE, SEARCH, AND INVESTIGATE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25" y="1868669"/>
            <a:ext cx="10090492" cy="5675541"/>
          </a:xfrm>
          <a:prstGeom prst="rect">
            <a:avLst/>
          </a:prstGeom>
        </p:spPr>
      </p:pic>
      <p:sp>
        <p:nvSpPr>
          <p:cNvPr id="7" name="TextBox 6"/>
          <p:cNvSpPr txBox="1"/>
          <p:nvPr/>
        </p:nvSpPr>
        <p:spPr>
          <a:xfrm>
            <a:off x="1689904" y="347241"/>
            <a:ext cx="184731" cy="369332"/>
          </a:xfrm>
          <a:prstGeom prst="rect">
            <a:avLst/>
          </a:prstGeom>
          <a:noFill/>
        </p:spPr>
        <p:txBody>
          <a:bodyPr wrap="none" rtlCol="0">
            <a:spAutoFit/>
          </a:bodyPr>
          <a:lstStyle/>
          <a:p>
            <a:pPr defTabSz="457200" eaLnBrk="0" hangingPunct="0"/>
            <a:endParaRPr lang="en-US" sz="1800" dirty="0">
              <a:solidFill>
                <a:prstClr val="black"/>
              </a:solidFill>
              <a:latin typeface="Calibri" charset="0"/>
            </a:endParaRPr>
          </a:p>
        </p:txBody>
      </p:sp>
      <p:sp>
        <p:nvSpPr>
          <p:cNvPr id="25" name="Rectangle 24"/>
          <p:cNvSpPr/>
          <p:nvPr/>
        </p:nvSpPr>
        <p:spPr>
          <a:xfrm>
            <a:off x="6299200" y="566346"/>
            <a:ext cx="1779929"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26" name="TextBox 6"/>
          <p:cNvSpPr txBox="1">
            <a:spLocks noChangeArrowheads="1"/>
          </p:cNvSpPr>
          <p:nvPr/>
        </p:nvSpPr>
        <p:spPr bwMode="auto">
          <a:xfrm>
            <a:off x="6434137" y="725559"/>
            <a:ext cx="1864911" cy="42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2500"/>
              </a:lnSpc>
              <a:spcBef>
                <a:spcPct val="0"/>
              </a:spcBef>
              <a:buFontTx/>
              <a:buNone/>
            </a:pPr>
            <a:r>
              <a:rPr lang="en-US" altLang="en-US" sz="2400" dirty="0" smtClean="0">
                <a:solidFill>
                  <a:prstClr val="white"/>
                </a:solidFill>
                <a:latin typeface="Avenir Black" charset="0"/>
              </a:rPr>
              <a:t>catalysts</a:t>
            </a:r>
            <a:endParaRPr lang="en-US" altLang="en-US" sz="2400" dirty="0">
              <a:solidFill>
                <a:prstClr val="white"/>
              </a:solidFill>
              <a:latin typeface="Avenir Black" charset="0"/>
            </a:endParaRPr>
          </a:p>
        </p:txBody>
      </p:sp>
    </p:spTree>
    <p:extLst>
      <p:ext uri="{BB962C8B-B14F-4D97-AF65-F5344CB8AC3E}">
        <p14:creationId xmlns:p14="http://schemas.microsoft.com/office/powerpoint/2010/main" val="2792471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3500"/>
                            </p:stCondLst>
                            <p:childTnLst>
                              <p:par>
                                <p:cTn id="13" presetID="22" presetClass="entr" presetSubtype="8"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5000"/>
                            </p:stCondLst>
                            <p:childTnLst>
                              <p:par>
                                <p:cTn id="17" presetID="22" presetClass="entr" presetSubtype="8"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305314" cy="69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3913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389"/>
          <a:stretch/>
        </p:blipFill>
        <p:spPr>
          <a:xfrm>
            <a:off x="0" y="-40004"/>
            <a:ext cx="9144000" cy="6898004"/>
          </a:xfrm>
          <a:prstGeom prst="rect">
            <a:avLst/>
          </a:prstGeom>
        </p:spPr>
      </p:pic>
      <p:sp>
        <p:nvSpPr>
          <p:cNvPr id="17" name="Rectangle 16"/>
          <p:cNvSpPr/>
          <p:nvPr/>
        </p:nvSpPr>
        <p:spPr>
          <a:xfrm>
            <a:off x="0" y="571500"/>
            <a:ext cx="7998106"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29706" name="TextBox 19"/>
          <p:cNvSpPr txBox="1">
            <a:spLocks noChangeArrowheads="1"/>
          </p:cNvSpPr>
          <p:nvPr/>
        </p:nvSpPr>
        <p:spPr bwMode="auto">
          <a:xfrm>
            <a:off x="165099" y="654050"/>
            <a:ext cx="8041351"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smtClean="0">
                <a:solidFill>
                  <a:prstClr val="white"/>
                </a:solidFill>
                <a:latin typeface="Avenir Black" charset="0"/>
              </a:rPr>
              <a:t>CHARACTERS DRIVE THE ACTION AND LEARNING</a:t>
            </a:r>
            <a:endParaRPr lang="en-US" altLang="en-US" sz="2400" dirty="0">
              <a:solidFill>
                <a:prstClr val="white"/>
              </a:solidFill>
              <a:latin typeface="Avenir Black" charset="0"/>
            </a:endParaRPr>
          </a:p>
        </p:txBody>
      </p:sp>
      <p:sp>
        <p:nvSpPr>
          <p:cNvPr id="7" name="TextBox 6"/>
          <p:cNvSpPr txBox="1"/>
          <p:nvPr/>
        </p:nvSpPr>
        <p:spPr>
          <a:xfrm>
            <a:off x="519472" y="-3882825"/>
            <a:ext cx="45719" cy="91406"/>
          </a:xfrm>
          <a:prstGeom prst="rect">
            <a:avLst/>
          </a:prstGeom>
          <a:noFill/>
        </p:spPr>
        <p:txBody>
          <a:bodyPr wrap="square" rtlCol="0">
            <a:spAutoFit/>
          </a:bodyPr>
          <a:lstStyle/>
          <a:p>
            <a:pPr defTabSz="457200" eaLnBrk="0" hangingPunct="0"/>
            <a:endParaRPr lang="en-US" sz="1800" dirty="0">
              <a:solidFill>
                <a:prstClr val="black"/>
              </a:solidFill>
              <a:latin typeface="Calibri" charset="0"/>
            </a:endParaRPr>
          </a:p>
        </p:txBody>
      </p:sp>
      <p:grpSp>
        <p:nvGrpSpPr>
          <p:cNvPr id="29699" name="Group 29698"/>
          <p:cNvGrpSpPr/>
          <p:nvPr/>
        </p:nvGrpSpPr>
        <p:grpSpPr>
          <a:xfrm>
            <a:off x="264669" y="3747158"/>
            <a:ext cx="8628089" cy="751990"/>
            <a:chOff x="264669" y="3747159"/>
            <a:chExt cx="8628089" cy="75199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69" y="3747159"/>
              <a:ext cx="686308" cy="7519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847" y="3747159"/>
              <a:ext cx="686308" cy="75199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3025" y="3747159"/>
              <a:ext cx="686308" cy="75199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203" y="3747159"/>
              <a:ext cx="686308" cy="75199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1381" y="3747159"/>
              <a:ext cx="686308" cy="75199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5559" y="3747159"/>
              <a:ext cx="686308" cy="75199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9737" y="3747159"/>
              <a:ext cx="686308" cy="751990"/>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23915" y="3747159"/>
              <a:ext cx="686308" cy="751990"/>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8093" y="3747159"/>
              <a:ext cx="686308" cy="751990"/>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2271" y="3747159"/>
              <a:ext cx="686308" cy="751990"/>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06450" y="3747159"/>
              <a:ext cx="686308" cy="751990"/>
            </a:xfrm>
            <a:prstGeom prst="rect">
              <a:avLst/>
            </a:prstGeom>
          </p:spPr>
        </p:pic>
      </p:grpSp>
      <p:grpSp>
        <p:nvGrpSpPr>
          <p:cNvPr id="29700" name="Group 29699"/>
          <p:cNvGrpSpPr/>
          <p:nvPr/>
        </p:nvGrpSpPr>
        <p:grpSpPr>
          <a:xfrm>
            <a:off x="264669" y="4821729"/>
            <a:ext cx="8628089" cy="751990"/>
            <a:chOff x="264669" y="4779988"/>
            <a:chExt cx="8628089" cy="751990"/>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35559" y="4779988"/>
              <a:ext cx="686308" cy="75199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41381" y="4779988"/>
              <a:ext cx="686308" cy="751990"/>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47203" y="4779988"/>
              <a:ext cx="686308" cy="751990"/>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3025" y="4779988"/>
              <a:ext cx="686308" cy="751990"/>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8847" y="4779988"/>
              <a:ext cx="686308" cy="751990"/>
            </a:xfrm>
            <a:prstGeom prst="rect">
              <a:avLst/>
            </a:prstGeom>
          </p:spPr>
        </p:pic>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4669" y="4779988"/>
              <a:ext cx="686308" cy="751990"/>
            </a:xfrm>
            <a:prstGeom prst="rect">
              <a:avLst/>
            </a:prstGeom>
          </p:spPr>
        </p:pic>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06450" y="4779988"/>
              <a:ext cx="686308" cy="751990"/>
            </a:xfrm>
            <a:prstGeom prst="rect">
              <a:avLst/>
            </a:prstGeom>
          </p:spPr>
        </p:pic>
        <p:pic>
          <p:nvPicPr>
            <p:cNvPr id="33" name="Picture 3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12271" y="4779988"/>
              <a:ext cx="686308" cy="751990"/>
            </a:xfrm>
            <a:prstGeom prst="rect">
              <a:avLst/>
            </a:prstGeom>
          </p:spPr>
        </p:pic>
        <p:pic>
          <p:nvPicPr>
            <p:cNvPr id="34" name="Picture 3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18093" y="4779988"/>
              <a:ext cx="686308" cy="751990"/>
            </a:xfrm>
            <a:prstGeom prst="rect">
              <a:avLst/>
            </a:prstGeom>
          </p:spPr>
        </p:pic>
        <p:pic>
          <p:nvPicPr>
            <p:cNvPr id="35" name="Picture 3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823915" y="4779988"/>
              <a:ext cx="686308" cy="751990"/>
            </a:xfrm>
            <a:prstGeom prst="rect">
              <a:avLst/>
            </a:prstGeom>
          </p:spPr>
        </p:pic>
        <p:pic>
          <p:nvPicPr>
            <p:cNvPr id="36" name="Picture 3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029737" y="4779988"/>
              <a:ext cx="686308" cy="751990"/>
            </a:xfrm>
            <a:prstGeom prst="rect">
              <a:avLst/>
            </a:prstGeom>
          </p:spPr>
        </p:pic>
      </p:grpSp>
      <p:grpSp>
        <p:nvGrpSpPr>
          <p:cNvPr id="29705" name="Group 29704"/>
          <p:cNvGrpSpPr/>
          <p:nvPr/>
        </p:nvGrpSpPr>
        <p:grpSpPr>
          <a:xfrm>
            <a:off x="3067891" y="5896300"/>
            <a:ext cx="2988817" cy="751990"/>
            <a:chOff x="3067891" y="5896300"/>
            <a:chExt cx="2988817" cy="751990"/>
          </a:xfrm>
        </p:grpSpPr>
        <p:pic>
          <p:nvPicPr>
            <p:cNvPr id="37" name="Picture 3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70400" y="5896300"/>
              <a:ext cx="686308" cy="751990"/>
            </a:xfrm>
            <a:prstGeom prst="rect">
              <a:avLst/>
            </a:prstGeom>
          </p:spPr>
        </p:pic>
        <p:pic>
          <p:nvPicPr>
            <p:cNvPr id="38" name="Picture 3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02897" y="5896300"/>
              <a:ext cx="686308" cy="751990"/>
            </a:xfrm>
            <a:prstGeom prst="rect">
              <a:avLst/>
            </a:prstGeom>
          </p:spPr>
        </p:pic>
        <p:pic>
          <p:nvPicPr>
            <p:cNvPr id="45" name="Picture 4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67891" y="5896300"/>
              <a:ext cx="686308" cy="751990"/>
            </a:xfrm>
            <a:prstGeom prst="rect">
              <a:avLst/>
            </a:prstGeom>
          </p:spPr>
        </p:pic>
        <p:pic>
          <p:nvPicPr>
            <p:cNvPr id="46" name="Picture 4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35394" y="5896300"/>
              <a:ext cx="686308" cy="751990"/>
            </a:xfrm>
            <a:prstGeom prst="rect">
              <a:avLst/>
            </a:prstGeom>
          </p:spPr>
        </p:pic>
      </p:grpSp>
      <p:grpSp>
        <p:nvGrpSpPr>
          <p:cNvPr id="29698" name="Group 29697"/>
          <p:cNvGrpSpPr/>
          <p:nvPr/>
        </p:nvGrpSpPr>
        <p:grpSpPr>
          <a:xfrm>
            <a:off x="264669" y="2672588"/>
            <a:ext cx="8628089" cy="751990"/>
            <a:chOff x="264669" y="2698823"/>
            <a:chExt cx="8628089" cy="751990"/>
          </a:xfrm>
        </p:grpSpPr>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64669" y="2698823"/>
              <a:ext cx="686308" cy="751990"/>
            </a:xfrm>
            <a:prstGeom prst="rect">
              <a:avLst/>
            </a:prstGeom>
          </p:spPr>
        </p:pic>
        <p:pic>
          <p:nvPicPr>
            <p:cNvPr id="40" name="Picture 3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58847" y="2698823"/>
              <a:ext cx="686308" cy="751990"/>
            </a:xfrm>
            <a:prstGeom prst="rect">
              <a:avLst/>
            </a:prstGeom>
          </p:spPr>
        </p:pic>
        <p:pic>
          <p:nvPicPr>
            <p:cNvPr id="41" name="Picture 4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853025" y="2698823"/>
              <a:ext cx="686308" cy="751990"/>
            </a:xfrm>
            <a:prstGeom prst="rect">
              <a:avLst/>
            </a:prstGeom>
          </p:spPr>
        </p:pic>
        <p:pic>
          <p:nvPicPr>
            <p:cNvPr id="42" name="Picture 4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47203" y="2698823"/>
              <a:ext cx="686308" cy="751990"/>
            </a:xfrm>
            <a:prstGeom prst="rect">
              <a:avLst/>
            </a:prstGeom>
          </p:spPr>
        </p:pic>
        <p:pic>
          <p:nvPicPr>
            <p:cNvPr id="43" name="Picture 4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441381" y="2698823"/>
              <a:ext cx="686308" cy="751990"/>
            </a:xfrm>
            <a:prstGeom prst="rect">
              <a:avLst/>
            </a:prstGeom>
          </p:spPr>
        </p:pic>
        <p:pic>
          <p:nvPicPr>
            <p:cNvPr id="44" name="Picture 4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235559" y="2698823"/>
              <a:ext cx="686308" cy="751990"/>
            </a:xfrm>
            <a:prstGeom prst="rect">
              <a:avLst/>
            </a:prstGeom>
          </p:spPr>
        </p:pic>
        <p:pic>
          <p:nvPicPr>
            <p:cNvPr id="47" name="Picture 4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029737" y="2698823"/>
              <a:ext cx="686308" cy="751990"/>
            </a:xfrm>
            <a:prstGeom prst="rect">
              <a:avLst/>
            </a:prstGeom>
          </p:spPr>
        </p:pic>
        <p:pic>
          <p:nvPicPr>
            <p:cNvPr id="48" name="Picture 4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823915" y="2698823"/>
              <a:ext cx="686308" cy="751990"/>
            </a:xfrm>
            <a:prstGeom prst="rect">
              <a:avLst/>
            </a:prstGeom>
          </p:spPr>
        </p:pic>
        <p:pic>
          <p:nvPicPr>
            <p:cNvPr id="49" name="Picture 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618093" y="2698823"/>
              <a:ext cx="686308" cy="751990"/>
            </a:xfrm>
            <a:prstGeom prst="rect">
              <a:avLst/>
            </a:prstGeom>
          </p:spPr>
        </p:pic>
        <p:pic>
          <p:nvPicPr>
            <p:cNvPr id="50" name="Picture 4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412271" y="2698823"/>
              <a:ext cx="686308" cy="751990"/>
            </a:xfrm>
            <a:prstGeom prst="rect">
              <a:avLst/>
            </a:prstGeom>
          </p:spPr>
        </p:pic>
        <p:pic>
          <p:nvPicPr>
            <p:cNvPr id="51" name="Picture 50"/>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206450" y="2698823"/>
              <a:ext cx="686308" cy="751990"/>
            </a:xfrm>
            <a:prstGeom prst="rect">
              <a:avLst/>
            </a:prstGeom>
          </p:spPr>
        </p:pic>
      </p:grpSp>
      <p:grpSp>
        <p:nvGrpSpPr>
          <p:cNvPr id="29697" name="Group 29696"/>
          <p:cNvGrpSpPr/>
          <p:nvPr/>
        </p:nvGrpSpPr>
        <p:grpSpPr>
          <a:xfrm>
            <a:off x="264669" y="1598018"/>
            <a:ext cx="8628089" cy="751990"/>
            <a:chOff x="264669" y="1598018"/>
            <a:chExt cx="8628089" cy="751990"/>
          </a:xfrm>
        </p:grpSpPr>
        <p:pic>
          <p:nvPicPr>
            <p:cNvPr id="53" name="Picture 5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64669" y="1598018"/>
              <a:ext cx="686308" cy="751990"/>
            </a:xfrm>
            <a:prstGeom prst="rect">
              <a:avLst/>
            </a:prstGeom>
          </p:spPr>
        </p:pic>
        <p:pic>
          <p:nvPicPr>
            <p:cNvPr id="54" name="Picture 53"/>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58847" y="1598018"/>
              <a:ext cx="686308" cy="751990"/>
            </a:xfrm>
            <a:prstGeom prst="rect">
              <a:avLst/>
            </a:prstGeom>
          </p:spPr>
        </p:pic>
        <p:pic>
          <p:nvPicPr>
            <p:cNvPr id="55" name="Picture 54"/>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853025" y="1598018"/>
              <a:ext cx="686308" cy="751990"/>
            </a:xfrm>
            <a:prstGeom prst="rect">
              <a:avLst/>
            </a:prstGeom>
          </p:spPr>
        </p:pic>
        <p:pic>
          <p:nvPicPr>
            <p:cNvPr id="56" name="Picture 55"/>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647203" y="1598018"/>
              <a:ext cx="686308" cy="751990"/>
            </a:xfrm>
            <a:prstGeom prst="rect">
              <a:avLst/>
            </a:prstGeom>
          </p:spPr>
        </p:pic>
        <p:pic>
          <p:nvPicPr>
            <p:cNvPr id="57" name="Picture 56"/>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441381" y="1598018"/>
              <a:ext cx="686308" cy="751990"/>
            </a:xfrm>
            <a:prstGeom prst="rect">
              <a:avLst/>
            </a:prstGeom>
          </p:spPr>
        </p:pic>
        <p:pic>
          <p:nvPicPr>
            <p:cNvPr id="58" name="Picture 57"/>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235559" y="1598018"/>
              <a:ext cx="686308" cy="751990"/>
            </a:xfrm>
            <a:prstGeom prst="rect">
              <a:avLst/>
            </a:prstGeom>
          </p:spPr>
        </p:pic>
        <p:pic>
          <p:nvPicPr>
            <p:cNvPr id="59" name="Picture 58"/>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029737" y="1598018"/>
              <a:ext cx="686308" cy="751990"/>
            </a:xfrm>
            <a:prstGeom prst="rect">
              <a:avLst/>
            </a:prstGeom>
          </p:spPr>
        </p:pic>
        <p:pic>
          <p:nvPicPr>
            <p:cNvPr id="60" name="Picture 59"/>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823915" y="1598018"/>
              <a:ext cx="686308" cy="751990"/>
            </a:xfrm>
            <a:prstGeom prst="rect">
              <a:avLst/>
            </a:prstGeom>
          </p:spPr>
        </p:pic>
        <p:pic>
          <p:nvPicPr>
            <p:cNvPr id="61" name="Picture 60"/>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618093" y="1598018"/>
              <a:ext cx="686308" cy="751990"/>
            </a:xfrm>
            <a:prstGeom prst="rect">
              <a:avLst/>
            </a:prstGeom>
          </p:spPr>
        </p:pic>
        <p:pic>
          <p:nvPicPr>
            <p:cNvPr id="62" name="Picture 61"/>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412271" y="1598018"/>
              <a:ext cx="686308" cy="751990"/>
            </a:xfrm>
            <a:prstGeom prst="rect">
              <a:avLst/>
            </a:prstGeom>
          </p:spPr>
        </p:pic>
        <p:pic>
          <p:nvPicPr>
            <p:cNvPr id="63" name="Picture 62"/>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8206450" y="1598018"/>
              <a:ext cx="686308" cy="751990"/>
            </a:xfrm>
            <a:prstGeom prst="rect">
              <a:avLst/>
            </a:prstGeom>
          </p:spPr>
        </p:pic>
      </p:grpSp>
    </p:spTree>
    <p:extLst>
      <p:ext uri="{BB962C8B-B14F-4D97-AF65-F5344CB8AC3E}">
        <p14:creationId xmlns:p14="http://schemas.microsoft.com/office/powerpoint/2010/main" val="281876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9697"/>
                                        </p:tgtEl>
                                        <p:attrNameLst>
                                          <p:attrName>style.visibility</p:attrName>
                                        </p:attrNameLst>
                                      </p:cBhvr>
                                      <p:to>
                                        <p:strVal val="visible"/>
                                      </p:to>
                                    </p:set>
                                    <p:animEffect transition="in" filter="wipe(left)">
                                      <p:cBhvr>
                                        <p:cTn id="7" dur="500"/>
                                        <p:tgtEl>
                                          <p:spTgt spid="29697"/>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29698"/>
                                        </p:tgtEl>
                                        <p:attrNameLst>
                                          <p:attrName>style.visibility</p:attrName>
                                        </p:attrNameLst>
                                      </p:cBhvr>
                                      <p:to>
                                        <p:strVal val="visible"/>
                                      </p:to>
                                    </p:set>
                                    <p:animEffect transition="in" filter="wipe(left)">
                                      <p:cBhvr>
                                        <p:cTn id="11" dur="500"/>
                                        <p:tgtEl>
                                          <p:spTgt spid="29698"/>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29699"/>
                                        </p:tgtEl>
                                        <p:attrNameLst>
                                          <p:attrName>style.visibility</p:attrName>
                                        </p:attrNameLst>
                                      </p:cBhvr>
                                      <p:to>
                                        <p:strVal val="visible"/>
                                      </p:to>
                                    </p:set>
                                    <p:animEffect transition="in" filter="wipe(left)">
                                      <p:cBhvr>
                                        <p:cTn id="15" dur="500"/>
                                        <p:tgtEl>
                                          <p:spTgt spid="29699"/>
                                        </p:tgtEl>
                                      </p:cBhvr>
                                    </p:animEffect>
                                  </p:childTnLst>
                                </p:cTn>
                              </p:par>
                            </p:childTnLst>
                          </p:cTn>
                        </p:par>
                        <p:par>
                          <p:cTn id="16" fill="hold">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29700"/>
                                        </p:tgtEl>
                                        <p:attrNameLst>
                                          <p:attrName>style.visibility</p:attrName>
                                        </p:attrNameLst>
                                      </p:cBhvr>
                                      <p:to>
                                        <p:strVal val="visible"/>
                                      </p:to>
                                    </p:set>
                                    <p:animEffect transition="in" filter="wipe(left)">
                                      <p:cBhvr>
                                        <p:cTn id="19" dur="500"/>
                                        <p:tgtEl>
                                          <p:spTgt spid="29700"/>
                                        </p:tgtEl>
                                      </p:cBhvr>
                                    </p:animEffect>
                                  </p:childTnLst>
                                </p:cTn>
                              </p:par>
                            </p:childTnLst>
                          </p:cTn>
                        </p:par>
                        <p:par>
                          <p:cTn id="20" fill="hold">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29705"/>
                                        </p:tgtEl>
                                        <p:attrNameLst>
                                          <p:attrName>style.visibility</p:attrName>
                                        </p:attrNameLst>
                                      </p:cBhvr>
                                      <p:to>
                                        <p:strVal val="visible"/>
                                      </p:to>
                                    </p:set>
                                    <p:animEffect transition="in" filter="wipe(left)">
                                      <p:cBhvr>
                                        <p:cTn id="23"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227" y="1347788"/>
            <a:ext cx="6453891" cy="5334573"/>
          </a:xfrm>
          <a:prstGeom prst="rect">
            <a:avLst/>
          </a:prstGeom>
        </p:spPr>
      </p:pic>
      <p:sp>
        <p:nvSpPr>
          <p:cNvPr id="4" name="Rectangle 3"/>
          <p:cNvSpPr/>
          <p:nvPr/>
        </p:nvSpPr>
        <p:spPr>
          <a:xfrm>
            <a:off x="4884517" y="571500"/>
            <a:ext cx="2062163"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1746" name="TextBox 6"/>
          <p:cNvSpPr txBox="1">
            <a:spLocks noChangeArrowheads="1"/>
          </p:cNvSpPr>
          <p:nvPr/>
        </p:nvSpPr>
        <p:spPr bwMode="auto">
          <a:xfrm>
            <a:off x="5090892" y="633413"/>
            <a:ext cx="19367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mind map</a:t>
            </a:r>
          </a:p>
        </p:txBody>
      </p:sp>
      <p:sp>
        <p:nvSpPr>
          <p:cNvPr id="6" name="Rectangle 5"/>
          <p:cNvSpPr/>
          <p:nvPr/>
        </p:nvSpPr>
        <p:spPr>
          <a:xfrm>
            <a:off x="1" y="571500"/>
            <a:ext cx="4884516"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1748" name="TextBox 19"/>
          <p:cNvSpPr txBox="1">
            <a:spLocks noChangeArrowheads="1"/>
          </p:cNvSpPr>
          <p:nvPr/>
        </p:nvSpPr>
        <p:spPr bwMode="auto">
          <a:xfrm>
            <a:off x="165100" y="654050"/>
            <a:ext cx="4719417"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smtClean="0">
                <a:solidFill>
                  <a:prstClr val="white"/>
                </a:solidFill>
                <a:latin typeface="Avenir Black" charset="0"/>
              </a:rPr>
              <a:t>EVERY STANDARD COVERED</a:t>
            </a:r>
            <a:endParaRPr lang="en-US" altLang="en-US" sz="2400" dirty="0">
              <a:solidFill>
                <a:prstClr val="white"/>
              </a:solidFill>
              <a:latin typeface="Avenir Black" charset="0"/>
            </a:endParaRPr>
          </a:p>
        </p:txBody>
      </p:sp>
      <p:grpSp>
        <p:nvGrpSpPr>
          <p:cNvPr id="3" name="Group 2"/>
          <p:cNvGrpSpPr/>
          <p:nvPr/>
        </p:nvGrpSpPr>
        <p:grpSpPr>
          <a:xfrm>
            <a:off x="1003755" y="1772681"/>
            <a:ext cx="5744559" cy="4016539"/>
            <a:chOff x="713748" y="1675804"/>
            <a:chExt cx="5744559" cy="4016539"/>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3059" t="45432" r="6204" b="13639"/>
            <a:stretch/>
          </p:blipFill>
          <p:spPr>
            <a:xfrm>
              <a:off x="713748" y="1718120"/>
              <a:ext cx="4732960" cy="3930326"/>
            </a:xfrm>
            <a:prstGeom prst="rect">
              <a:avLst/>
            </a:prstGeom>
            <a:solidFill>
              <a:schemeClr val="bg1"/>
            </a:solidFill>
            <a:ln w="57150">
              <a:solidFill>
                <a:schemeClr val="accent1"/>
              </a:solidFill>
            </a:ln>
            <a:effectLst/>
          </p:spPr>
        </p:pic>
        <p:sp>
          <p:nvSpPr>
            <p:cNvPr id="2" name="Freeform 1"/>
            <p:cNvSpPr/>
            <p:nvPr/>
          </p:nvSpPr>
          <p:spPr>
            <a:xfrm>
              <a:off x="5497608" y="1675804"/>
              <a:ext cx="960699" cy="4016539"/>
            </a:xfrm>
            <a:custGeom>
              <a:avLst/>
              <a:gdLst>
                <a:gd name="connsiteX0" fmla="*/ 960699 w 960699"/>
                <a:gd name="connsiteY0" fmla="*/ 3113590 h 3993266"/>
                <a:gd name="connsiteX1" fmla="*/ 0 w 960699"/>
                <a:gd name="connsiteY1" fmla="*/ 0 h 3993266"/>
                <a:gd name="connsiteX2" fmla="*/ 0 w 960699"/>
                <a:gd name="connsiteY2" fmla="*/ 3993266 h 3993266"/>
                <a:gd name="connsiteX3" fmla="*/ 960699 w 960699"/>
                <a:gd name="connsiteY3" fmla="*/ 3113590 h 3993266"/>
              </a:gdLst>
              <a:ahLst/>
              <a:cxnLst>
                <a:cxn ang="0">
                  <a:pos x="connsiteX0" y="connsiteY0"/>
                </a:cxn>
                <a:cxn ang="0">
                  <a:pos x="connsiteX1" y="connsiteY1"/>
                </a:cxn>
                <a:cxn ang="0">
                  <a:pos x="connsiteX2" y="connsiteY2"/>
                </a:cxn>
                <a:cxn ang="0">
                  <a:pos x="connsiteX3" y="connsiteY3"/>
                </a:cxn>
              </a:cxnLst>
              <a:rect l="l" t="t" r="r" b="b"/>
              <a:pathLst>
                <a:path w="960699" h="3993266">
                  <a:moveTo>
                    <a:pt x="960699" y="3113590"/>
                  </a:moveTo>
                  <a:lnTo>
                    <a:pt x="0" y="0"/>
                  </a:lnTo>
                  <a:lnTo>
                    <a:pt x="0" y="3993266"/>
                  </a:lnTo>
                  <a:lnTo>
                    <a:pt x="960699" y="311359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hangingPunct="0"/>
              <a:endParaRPr lang="en-US" sz="1800">
                <a:solidFill>
                  <a:prstClr val="white"/>
                </a:solidFill>
              </a:endParaRPr>
            </a:p>
          </p:txBody>
        </p:sp>
      </p:grpSp>
    </p:spTree>
    <p:extLst>
      <p:ext uri="{BB962C8B-B14F-4D97-AF65-F5344CB8AC3E}">
        <p14:creationId xmlns:p14="http://schemas.microsoft.com/office/powerpoint/2010/main" val="21759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txBox="1">
            <a:spLocks noChangeArrowheads="1"/>
          </p:cNvSpPr>
          <p:nvPr/>
        </p:nvSpPr>
        <p:spPr bwMode="auto">
          <a:xfrm>
            <a:off x="590550" y="1682750"/>
            <a:ext cx="79232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spcBef>
                <a:spcPct val="0"/>
              </a:spcBef>
              <a:buFontTx/>
              <a:buNone/>
            </a:pPr>
            <a:r>
              <a:rPr lang="en-US" altLang="en-US" sz="2500">
                <a:solidFill>
                  <a:prstClr val="black"/>
                </a:solidFill>
                <a:latin typeface="Avenir Book" charset="0"/>
              </a:rPr>
              <a:t>Why do we borrow from existing online game design?</a:t>
            </a:r>
          </a:p>
        </p:txBody>
      </p:sp>
      <p:sp>
        <p:nvSpPr>
          <p:cNvPr id="7" name="TextBox 2"/>
          <p:cNvSpPr txBox="1">
            <a:spLocks noChangeArrowheads="1"/>
          </p:cNvSpPr>
          <p:nvPr/>
        </p:nvSpPr>
        <p:spPr bwMode="auto">
          <a:xfrm>
            <a:off x="0" y="22812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defTabSz="457200" eaLnBrk="0" hangingPunct="0">
              <a:spcBef>
                <a:spcPct val="0"/>
              </a:spcBef>
              <a:buFontTx/>
              <a:buNone/>
            </a:pPr>
            <a:r>
              <a:rPr lang="en-US" altLang="en-US" sz="2800" b="1">
                <a:solidFill>
                  <a:prstClr val="black"/>
                </a:solidFill>
                <a:latin typeface="Avenir Black" charset="0"/>
              </a:rPr>
              <a:t>Operant Conditioning (Rewards and Punishments)</a:t>
            </a:r>
          </a:p>
        </p:txBody>
      </p:sp>
      <p:sp>
        <p:nvSpPr>
          <p:cNvPr id="13" name="Freeform 12"/>
          <p:cNvSpPr/>
          <p:nvPr/>
        </p:nvSpPr>
        <p:spPr>
          <a:xfrm>
            <a:off x="2241550" y="5895975"/>
            <a:ext cx="1130300" cy="165100"/>
          </a:xfrm>
          <a:custGeom>
            <a:avLst/>
            <a:gdLst>
              <a:gd name="connsiteX0" fmla="*/ 0 w 1130300"/>
              <a:gd name="connsiteY0" fmla="*/ 165100 h 165100"/>
              <a:gd name="connsiteX1" fmla="*/ 882650 w 1130300"/>
              <a:gd name="connsiteY1" fmla="*/ 165100 h 165100"/>
              <a:gd name="connsiteX2" fmla="*/ 1130300 w 1130300"/>
              <a:gd name="connsiteY2" fmla="*/ 0 h 165100"/>
              <a:gd name="connsiteX3" fmla="*/ 1130300 w 1130300"/>
              <a:gd name="connsiteY3" fmla="*/ 0 h 165100"/>
            </a:gdLst>
            <a:ahLst/>
            <a:cxnLst>
              <a:cxn ang="0">
                <a:pos x="connsiteX0" y="connsiteY0"/>
              </a:cxn>
              <a:cxn ang="0">
                <a:pos x="connsiteX1" y="connsiteY1"/>
              </a:cxn>
              <a:cxn ang="0">
                <a:pos x="connsiteX2" y="connsiteY2"/>
              </a:cxn>
              <a:cxn ang="0">
                <a:pos x="connsiteX3" y="connsiteY3"/>
              </a:cxn>
            </a:cxnLst>
            <a:rect l="l" t="t" r="r" b="b"/>
            <a:pathLst>
              <a:path w="1130300" h="165100">
                <a:moveTo>
                  <a:pt x="0" y="165100"/>
                </a:moveTo>
                <a:lnTo>
                  <a:pt x="882650" y="165100"/>
                </a:lnTo>
                <a:lnTo>
                  <a:pt x="1130300" y="0"/>
                </a:lnTo>
                <a:lnTo>
                  <a:pt x="1130300" y="0"/>
                </a:lnTo>
              </a:path>
            </a:pathLst>
          </a:custGeom>
          <a:ln w="38100" cmpd="sng">
            <a:solidFill>
              <a:srgbClr val="FD552B"/>
            </a:solidFill>
          </a:ln>
        </p:spPr>
        <p:style>
          <a:lnRef idx="1">
            <a:schemeClr val="dk1"/>
          </a:lnRef>
          <a:fillRef idx="0">
            <a:schemeClr val="dk1"/>
          </a:fillRef>
          <a:effectRef idx="0">
            <a:schemeClr val="dk1"/>
          </a:effectRef>
          <a:fontRef idx="minor">
            <a:schemeClr val="tx1"/>
          </a:fontRef>
        </p:style>
        <p:txBody>
          <a:bodyPr anchor="ctr"/>
          <a:lstStyle/>
          <a:p>
            <a:pPr algn="ctr" defTabSz="457200">
              <a:defRPr/>
            </a:pPr>
            <a:endParaRPr lang="en-US" sz="1800" dirty="0">
              <a:solidFill>
                <a:prstClr val="black"/>
              </a:solidFill>
            </a:endParaRPr>
          </a:p>
        </p:txBody>
      </p:sp>
      <p:grpSp>
        <p:nvGrpSpPr>
          <p:cNvPr id="3" name="Group 2"/>
          <p:cNvGrpSpPr/>
          <p:nvPr/>
        </p:nvGrpSpPr>
        <p:grpSpPr>
          <a:xfrm>
            <a:off x="3098800" y="3343275"/>
            <a:ext cx="3070225" cy="2957513"/>
            <a:chOff x="3098800" y="3343275"/>
            <a:chExt cx="3070225" cy="2957513"/>
          </a:xfrm>
        </p:grpSpPr>
        <p:sp>
          <p:nvSpPr>
            <p:cNvPr id="9" name="Oval 8"/>
            <p:cNvSpPr/>
            <p:nvPr/>
          </p:nvSpPr>
          <p:spPr>
            <a:xfrm>
              <a:off x="3098800" y="3381375"/>
              <a:ext cx="2919413" cy="2919413"/>
            </a:xfrm>
            <a:prstGeom prst="ellipse">
              <a:avLst/>
            </a:prstGeom>
            <a:noFill/>
            <a:ln w="127000" cmpd="sng">
              <a:solidFill>
                <a:schemeClr val="bg2">
                  <a:alpha val="25000"/>
                </a:schemeClr>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a:solidFill>
                  <a:srgbClr val="000000"/>
                </a:solidFill>
                <a:ea typeface="ＭＳ Ｐゴシック" charset="0"/>
                <a:cs typeface="ＭＳ Ｐゴシック" charset="0"/>
              </a:endParaRPr>
            </a:p>
          </p:txBody>
        </p:sp>
        <p:sp>
          <p:nvSpPr>
            <p:cNvPr id="15" name="Freeform 14"/>
            <p:cNvSpPr/>
            <p:nvPr/>
          </p:nvSpPr>
          <p:spPr>
            <a:xfrm>
              <a:off x="3159125" y="3343275"/>
              <a:ext cx="927100" cy="1130300"/>
            </a:xfrm>
            <a:custGeom>
              <a:avLst/>
              <a:gdLst>
                <a:gd name="connsiteX0" fmla="*/ 438150 w 927100"/>
                <a:gd name="connsiteY0" fmla="*/ 1130300 h 1130300"/>
                <a:gd name="connsiteX1" fmla="*/ 152400 w 927100"/>
                <a:gd name="connsiteY1" fmla="*/ 984250 h 1130300"/>
                <a:gd name="connsiteX2" fmla="*/ 266700 w 927100"/>
                <a:gd name="connsiteY2" fmla="*/ 781050 h 1130300"/>
                <a:gd name="connsiteX3" fmla="*/ 0 w 927100"/>
                <a:gd name="connsiteY3" fmla="*/ 539750 h 1130300"/>
                <a:gd name="connsiteX4" fmla="*/ 596900 w 927100"/>
                <a:gd name="connsiteY4" fmla="*/ 0 h 1130300"/>
                <a:gd name="connsiteX5" fmla="*/ 927100 w 927100"/>
                <a:gd name="connsiteY5" fmla="*/ 279400 h 1130300"/>
                <a:gd name="connsiteX6" fmla="*/ 450850 w 927100"/>
                <a:gd name="connsiteY6" fmla="*/ 577850 h 1130300"/>
                <a:gd name="connsiteX7" fmla="*/ 698500 w 927100"/>
                <a:gd name="connsiteY7" fmla="*/ 762000 h 1130300"/>
                <a:gd name="connsiteX8" fmla="*/ 438150 w 927100"/>
                <a:gd name="connsiteY8" fmla="*/ 11303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100" h="1130300">
                  <a:moveTo>
                    <a:pt x="438150" y="1130300"/>
                  </a:moveTo>
                  <a:lnTo>
                    <a:pt x="152400" y="984250"/>
                  </a:lnTo>
                  <a:lnTo>
                    <a:pt x="266700" y="781050"/>
                  </a:lnTo>
                  <a:lnTo>
                    <a:pt x="0" y="539750"/>
                  </a:lnTo>
                  <a:lnTo>
                    <a:pt x="596900" y="0"/>
                  </a:lnTo>
                  <a:lnTo>
                    <a:pt x="927100" y="279400"/>
                  </a:lnTo>
                  <a:lnTo>
                    <a:pt x="450850" y="577850"/>
                  </a:lnTo>
                  <a:lnTo>
                    <a:pt x="698500" y="762000"/>
                  </a:lnTo>
                  <a:lnTo>
                    <a:pt x="438150" y="113030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dirty="0">
                <a:solidFill>
                  <a:prstClr val="white"/>
                </a:solidFill>
              </a:endParaRPr>
            </a:p>
          </p:txBody>
        </p:sp>
        <p:sp>
          <p:nvSpPr>
            <p:cNvPr id="16" name="Freeform 15"/>
            <p:cNvSpPr/>
            <p:nvPr/>
          </p:nvSpPr>
          <p:spPr>
            <a:xfrm>
              <a:off x="5159375" y="4587875"/>
              <a:ext cx="1009650" cy="1308100"/>
            </a:xfrm>
            <a:custGeom>
              <a:avLst/>
              <a:gdLst>
                <a:gd name="connsiteX0" fmla="*/ 965200 w 1009650"/>
                <a:gd name="connsiteY0" fmla="*/ 0 h 1308100"/>
                <a:gd name="connsiteX1" fmla="*/ 711200 w 1009650"/>
                <a:gd name="connsiteY1" fmla="*/ 82550 h 1308100"/>
                <a:gd name="connsiteX2" fmla="*/ 622300 w 1009650"/>
                <a:gd name="connsiteY2" fmla="*/ 762000 h 1308100"/>
                <a:gd name="connsiteX3" fmla="*/ 342900 w 1009650"/>
                <a:gd name="connsiteY3" fmla="*/ 704850 h 1308100"/>
                <a:gd name="connsiteX4" fmla="*/ 0 w 1009650"/>
                <a:gd name="connsiteY4" fmla="*/ 1143000 h 1308100"/>
                <a:gd name="connsiteX5" fmla="*/ 19050 w 1009650"/>
                <a:gd name="connsiteY5" fmla="*/ 1200150 h 1308100"/>
                <a:gd name="connsiteX6" fmla="*/ 228600 w 1009650"/>
                <a:gd name="connsiteY6" fmla="*/ 1308100 h 1308100"/>
                <a:gd name="connsiteX7" fmla="*/ 552450 w 1009650"/>
                <a:gd name="connsiteY7" fmla="*/ 965200 h 1308100"/>
                <a:gd name="connsiteX8" fmla="*/ 876300 w 1009650"/>
                <a:gd name="connsiteY8" fmla="*/ 1066800 h 1308100"/>
                <a:gd name="connsiteX9" fmla="*/ 1009650 w 1009650"/>
                <a:gd name="connsiteY9" fmla="*/ 438150 h 1308100"/>
                <a:gd name="connsiteX10" fmla="*/ 965200 w 1009650"/>
                <a:gd name="connsiteY10" fmla="*/ 0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0" h="1308100">
                  <a:moveTo>
                    <a:pt x="965200" y="0"/>
                  </a:moveTo>
                  <a:lnTo>
                    <a:pt x="711200" y="82550"/>
                  </a:lnTo>
                  <a:lnTo>
                    <a:pt x="622300" y="762000"/>
                  </a:lnTo>
                  <a:lnTo>
                    <a:pt x="342900" y="704850"/>
                  </a:lnTo>
                  <a:lnTo>
                    <a:pt x="0" y="1143000"/>
                  </a:lnTo>
                  <a:lnTo>
                    <a:pt x="19050" y="1200150"/>
                  </a:lnTo>
                  <a:lnTo>
                    <a:pt x="228600" y="1308100"/>
                  </a:lnTo>
                  <a:lnTo>
                    <a:pt x="552450" y="965200"/>
                  </a:lnTo>
                  <a:lnTo>
                    <a:pt x="876300" y="1066800"/>
                  </a:lnTo>
                  <a:lnTo>
                    <a:pt x="1009650" y="438150"/>
                  </a:lnTo>
                  <a:lnTo>
                    <a:pt x="965200" y="0"/>
                  </a:lnTo>
                  <a:close/>
                </a:path>
              </a:pathLst>
            </a:cu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dirty="0">
                <a:solidFill>
                  <a:prstClr val="black"/>
                </a:solidFill>
              </a:endParaRPr>
            </a:p>
          </p:txBody>
        </p:sp>
        <p:sp>
          <p:nvSpPr>
            <p:cNvPr id="17" name="Freeform 16"/>
            <p:cNvSpPr/>
            <p:nvPr/>
          </p:nvSpPr>
          <p:spPr>
            <a:xfrm>
              <a:off x="3140075" y="5527675"/>
              <a:ext cx="1212850" cy="622300"/>
            </a:xfrm>
            <a:custGeom>
              <a:avLst/>
              <a:gdLst>
                <a:gd name="connsiteX0" fmla="*/ 0 w 1212850"/>
                <a:gd name="connsiteY0" fmla="*/ 158750 h 622300"/>
                <a:gd name="connsiteX1" fmla="*/ 0 w 1212850"/>
                <a:gd name="connsiteY1" fmla="*/ 158750 h 622300"/>
                <a:gd name="connsiteX2" fmla="*/ 50800 w 1212850"/>
                <a:gd name="connsiteY2" fmla="*/ 127000 h 622300"/>
                <a:gd name="connsiteX3" fmla="*/ 279400 w 1212850"/>
                <a:gd name="connsiteY3" fmla="*/ 0 h 622300"/>
                <a:gd name="connsiteX4" fmla="*/ 552450 w 1212850"/>
                <a:gd name="connsiteY4" fmla="*/ 330200 h 622300"/>
                <a:gd name="connsiteX5" fmla="*/ 730250 w 1212850"/>
                <a:gd name="connsiteY5" fmla="*/ 107950 h 622300"/>
                <a:gd name="connsiteX6" fmla="*/ 1212850 w 1212850"/>
                <a:gd name="connsiteY6" fmla="*/ 317500 h 622300"/>
                <a:gd name="connsiteX7" fmla="*/ 1041400 w 1212850"/>
                <a:gd name="connsiteY7" fmla="*/ 622300 h 622300"/>
                <a:gd name="connsiteX8" fmla="*/ 660400 w 1212850"/>
                <a:gd name="connsiteY8" fmla="*/ 444500 h 622300"/>
                <a:gd name="connsiteX9" fmla="*/ 438150 w 1212850"/>
                <a:gd name="connsiteY9" fmla="*/ 584200 h 622300"/>
                <a:gd name="connsiteX10" fmla="*/ 0 w 1212850"/>
                <a:gd name="connsiteY10" fmla="*/ 15875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2850" h="622300">
                  <a:moveTo>
                    <a:pt x="0" y="158750"/>
                  </a:moveTo>
                  <a:lnTo>
                    <a:pt x="0" y="158750"/>
                  </a:lnTo>
                  <a:cubicBezTo>
                    <a:pt x="76289" y="110203"/>
                    <a:pt x="92813" y="98991"/>
                    <a:pt x="50800" y="127000"/>
                  </a:cubicBezTo>
                  <a:lnTo>
                    <a:pt x="279400" y="0"/>
                  </a:lnTo>
                  <a:lnTo>
                    <a:pt x="552450" y="330200"/>
                  </a:lnTo>
                  <a:lnTo>
                    <a:pt x="730250" y="107950"/>
                  </a:lnTo>
                  <a:lnTo>
                    <a:pt x="1212850" y="317500"/>
                  </a:lnTo>
                  <a:lnTo>
                    <a:pt x="1041400" y="622300"/>
                  </a:lnTo>
                  <a:lnTo>
                    <a:pt x="660400" y="444500"/>
                  </a:lnTo>
                  <a:lnTo>
                    <a:pt x="438150" y="584200"/>
                  </a:lnTo>
                  <a:lnTo>
                    <a:pt x="0" y="158750"/>
                  </a:lnTo>
                  <a:close/>
                </a:path>
              </a:pathLst>
            </a:cu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800" dirty="0">
                <a:solidFill>
                  <a:prstClr val="black"/>
                </a:solidFill>
              </a:endParaRPr>
            </a:p>
          </p:txBody>
        </p:sp>
      </p:grpSp>
      <p:sp>
        <p:nvSpPr>
          <p:cNvPr id="18" name="Freeform 17"/>
          <p:cNvSpPr/>
          <p:nvPr/>
        </p:nvSpPr>
        <p:spPr>
          <a:xfrm>
            <a:off x="2308225" y="3343275"/>
            <a:ext cx="1250950" cy="323850"/>
          </a:xfrm>
          <a:custGeom>
            <a:avLst/>
            <a:gdLst>
              <a:gd name="connsiteX0" fmla="*/ 1250950 w 1250950"/>
              <a:gd name="connsiteY0" fmla="*/ 323850 h 323850"/>
              <a:gd name="connsiteX1" fmla="*/ 1022350 w 1250950"/>
              <a:gd name="connsiteY1" fmla="*/ 0 h 323850"/>
              <a:gd name="connsiteX2" fmla="*/ 0 w 1250950"/>
              <a:gd name="connsiteY2" fmla="*/ 0 h 323850"/>
              <a:gd name="connsiteX3" fmla="*/ 165100 w 1250950"/>
              <a:gd name="connsiteY3" fmla="*/ 0 h 323850"/>
            </a:gdLst>
            <a:ahLst/>
            <a:cxnLst>
              <a:cxn ang="0">
                <a:pos x="connsiteX0" y="connsiteY0"/>
              </a:cxn>
              <a:cxn ang="0">
                <a:pos x="connsiteX1" y="connsiteY1"/>
              </a:cxn>
              <a:cxn ang="0">
                <a:pos x="connsiteX2" y="connsiteY2"/>
              </a:cxn>
              <a:cxn ang="0">
                <a:pos x="connsiteX3" y="connsiteY3"/>
              </a:cxn>
            </a:cxnLst>
            <a:rect l="l" t="t" r="r" b="b"/>
            <a:pathLst>
              <a:path w="1250950" h="323850">
                <a:moveTo>
                  <a:pt x="1250950" y="323850"/>
                </a:moveTo>
                <a:lnTo>
                  <a:pt x="1022350" y="0"/>
                </a:lnTo>
                <a:lnTo>
                  <a:pt x="0" y="0"/>
                </a:lnTo>
                <a:lnTo>
                  <a:pt x="165100" y="0"/>
                </a:lnTo>
              </a:path>
            </a:pathLst>
          </a:custGeom>
          <a:ln w="38100" cmpd="sng">
            <a:solidFill>
              <a:srgbClr val="FD552B"/>
            </a:solidFill>
          </a:ln>
        </p:spPr>
        <p:style>
          <a:lnRef idx="1">
            <a:schemeClr val="dk1"/>
          </a:lnRef>
          <a:fillRef idx="0">
            <a:schemeClr val="dk1"/>
          </a:fillRef>
          <a:effectRef idx="0">
            <a:schemeClr val="dk1"/>
          </a:effectRef>
          <a:fontRef idx="minor">
            <a:schemeClr val="tx1"/>
          </a:fontRef>
        </p:style>
        <p:txBody>
          <a:bodyPr anchor="ctr"/>
          <a:lstStyle/>
          <a:p>
            <a:pPr algn="ctr" defTabSz="457200">
              <a:defRPr/>
            </a:pPr>
            <a:endParaRPr lang="en-US" sz="1800" dirty="0">
              <a:solidFill>
                <a:prstClr val="black"/>
              </a:solidFill>
            </a:endParaRPr>
          </a:p>
        </p:txBody>
      </p:sp>
      <p:cxnSp>
        <p:nvCxnSpPr>
          <p:cNvPr id="21" name="Straight Connector 20"/>
          <p:cNvCxnSpPr/>
          <p:nvPr/>
        </p:nvCxnSpPr>
        <p:spPr>
          <a:xfrm flipV="1">
            <a:off x="6075363" y="4799013"/>
            <a:ext cx="669925" cy="349250"/>
          </a:xfrm>
          <a:prstGeom prst="line">
            <a:avLst/>
          </a:prstGeom>
          <a:ln w="38100" cmpd="sng">
            <a:solidFill>
              <a:srgbClr val="FD552B"/>
            </a:solidFill>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5262163" y="571500"/>
            <a:ext cx="2816968"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2782" name="TextBox 6"/>
          <p:cNvSpPr txBox="1">
            <a:spLocks noChangeArrowheads="1"/>
          </p:cNvSpPr>
          <p:nvPr/>
        </p:nvSpPr>
        <p:spPr bwMode="auto">
          <a:xfrm>
            <a:off x="5352650" y="612775"/>
            <a:ext cx="29241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smtClean="0">
                <a:solidFill>
                  <a:prstClr val="white"/>
                </a:solidFill>
                <a:latin typeface="Avenir Black" charset="0"/>
              </a:rPr>
              <a:t>skin in </a:t>
            </a:r>
            <a:r>
              <a:rPr lang="en-US" altLang="en-US" sz="2400" smtClean="0">
                <a:solidFill>
                  <a:prstClr val="white"/>
                </a:solidFill>
                <a:latin typeface="Avenir Black" charset="0"/>
              </a:rPr>
              <a:t>the game</a:t>
            </a:r>
            <a:endParaRPr lang="en-US" altLang="en-US" sz="2400">
              <a:solidFill>
                <a:prstClr val="white"/>
              </a:solidFill>
              <a:latin typeface="Avenir Black" charset="0"/>
            </a:endParaRPr>
          </a:p>
        </p:txBody>
      </p:sp>
      <p:sp>
        <p:nvSpPr>
          <p:cNvPr id="25" name="Rectangle 24"/>
          <p:cNvSpPr/>
          <p:nvPr/>
        </p:nvSpPr>
        <p:spPr>
          <a:xfrm>
            <a:off x="0" y="571500"/>
            <a:ext cx="5266481"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2784" name="TextBox 19"/>
          <p:cNvSpPr txBox="1">
            <a:spLocks noChangeArrowheads="1"/>
          </p:cNvSpPr>
          <p:nvPr/>
        </p:nvSpPr>
        <p:spPr bwMode="auto">
          <a:xfrm>
            <a:off x="165100" y="642938"/>
            <a:ext cx="5101381"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smtClean="0">
                <a:solidFill>
                  <a:prstClr val="white"/>
                </a:solidFill>
                <a:latin typeface="Avenir Black" charset="0"/>
              </a:rPr>
              <a:t>CHALLENGING AND RELEVANT</a:t>
            </a:r>
            <a:endParaRPr lang="en-US" altLang="en-US" sz="2400" dirty="0">
              <a:solidFill>
                <a:prstClr val="white"/>
              </a:solidFill>
              <a:latin typeface="Avenir Black" charset="0"/>
            </a:endParaRPr>
          </a:p>
        </p:txBody>
      </p:sp>
      <p:pic>
        <p:nvPicPr>
          <p:cNvPr id="1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4060" y="3059906"/>
            <a:ext cx="7540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4413251"/>
            <a:ext cx="73501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a:xfrm>
            <a:off x="1495329" y="5523230"/>
            <a:ext cx="819341" cy="819341"/>
          </a:xfrm>
          <a:prstGeom prst="star5">
            <a:avLst/>
          </a:prstGeom>
          <a:solidFill>
            <a:srgbClr val="FE6C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hangingPunct="0"/>
            <a:endParaRPr lang="en-US" sz="1800">
              <a:solidFill>
                <a:prstClr val="white"/>
              </a:solidFill>
            </a:endParaRPr>
          </a:p>
        </p:txBody>
      </p:sp>
      <p:sp>
        <p:nvSpPr>
          <p:cNvPr id="4" name="TextBox 3"/>
          <p:cNvSpPr txBox="1"/>
          <p:nvPr/>
        </p:nvSpPr>
        <p:spPr>
          <a:xfrm>
            <a:off x="1196788" y="3653678"/>
            <a:ext cx="1144776" cy="430887"/>
          </a:xfrm>
          <a:prstGeom prst="rect">
            <a:avLst/>
          </a:prstGeom>
          <a:noFill/>
        </p:spPr>
        <p:txBody>
          <a:bodyPr wrap="square" rtlCol="0">
            <a:spAutoFit/>
          </a:bodyPr>
          <a:lstStyle/>
          <a:p>
            <a:pPr algn="ctr" defTabSz="457200" eaLnBrk="0" hangingPunct="0"/>
            <a:r>
              <a:rPr lang="en-US" sz="2200" b="1" dirty="0" smtClean="0">
                <a:solidFill>
                  <a:srgbClr val="FD552B"/>
                </a:solidFill>
                <a:latin typeface="Avenir Black" charset="0"/>
                <a:ea typeface="Avenir Black" charset="0"/>
                <a:cs typeface="Avenir Black" charset="0"/>
              </a:rPr>
              <a:t>story</a:t>
            </a:r>
            <a:endParaRPr lang="en-US" sz="2200" b="1" dirty="0">
              <a:solidFill>
                <a:srgbClr val="FD552B"/>
              </a:solidFill>
              <a:latin typeface="Avenir Black" charset="0"/>
              <a:ea typeface="Avenir Black" charset="0"/>
              <a:cs typeface="Avenir Black" charset="0"/>
            </a:endParaRPr>
          </a:p>
        </p:txBody>
      </p:sp>
      <p:sp>
        <p:nvSpPr>
          <p:cNvPr id="24" name="TextBox 23"/>
          <p:cNvSpPr txBox="1"/>
          <p:nvPr/>
        </p:nvSpPr>
        <p:spPr>
          <a:xfrm>
            <a:off x="6039036" y="5245474"/>
            <a:ext cx="1755776" cy="430887"/>
          </a:xfrm>
          <a:prstGeom prst="rect">
            <a:avLst/>
          </a:prstGeom>
          <a:noFill/>
        </p:spPr>
        <p:txBody>
          <a:bodyPr wrap="square" rtlCol="0">
            <a:spAutoFit/>
          </a:bodyPr>
          <a:lstStyle/>
          <a:p>
            <a:pPr algn="ctr" defTabSz="457200" eaLnBrk="0" hangingPunct="0"/>
            <a:r>
              <a:rPr lang="en-US" sz="2200" b="1" smtClean="0">
                <a:solidFill>
                  <a:srgbClr val="FD552B"/>
                </a:solidFill>
                <a:latin typeface="Avenir Black" charset="0"/>
                <a:ea typeface="Avenir Black" charset="0"/>
                <a:cs typeface="Avenir Black" charset="0"/>
              </a:rPr>
              <a:t>level up</a:t>
            </a:r>
            <a:endParaRPr lang="en-US" sz="2200" b="1" dirty="0">
              <a:solidFill>
                <a:srgbClr val="FD552B"/>
              </a:solidFill>
              <a:latin typeface="Avenir Black" charset="0"/>
              <a:ea typeface="Avenir Black" charset="0"/>
              <a:cs typeface="Avenir Black" charset="0"/>
            </a:endParaRPr>
          </a:p>
        </p:txBody>
      </p:sp>
      <p:sp>
        <p:nvSpPr>
          <p:cNvPr id="26" name="TextBox 25"/>
          <p:cNvSpPr txBox="1"/>
          <p:nvPr/>
        </p:nvSpPr>
        <p:spPr>
          <a:xfrm>
            <a:off x="821576" y="6334686"/>
            <a:ext cx="2142753" cy="430887"/>
          </a:xfrm>
          <a:prstGeom prst="rect">
            <a:avLst/>
          </a:prstGeom>
          <a:noFill/>
        </p:spPr>
        <p:txBody>
          <a:bodyPr wrap="square" rtlCol="0">
            <a:spAutoFit/>
          </a:bodyPr>
          <a:lstStyle/>
          <a:p>
            <a:pPr algn="ctr" defTabSz="457200" eaLnBrk="0" hangingPunct="0"/>
            <a:r>
              <a:rPr lang="en-US" sz="2200" b="1" dirty="0" smtClean="0">
                <a:solidFill>
                  <a:srgbClr val="FD552B"/>
                </a:solidFill>
                <a:latin typeface="Avenir Black" charset="0"/>
                <a:ea typeface="Avenir Black" charset="0"/>
                <a:cs typeface="Avenir Black" charset="0"/>
              </a:rPr>
              <a:t>achievements</a:t>
            </a:r>
            <a:endParaRPr lang="en-US" sz="2200" b="1" dirty="0">
              <a:solidFill>
                <a:srgbClr val="FD552B"/>
              </a:solidFill>
              <a:latin typeface="Avenir Black" charset="0"/>
              <a:ea typeface="Avenir Black" charset="0"/>
              <a:cs typeface="Avenir Black"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407" y="3570542"/>
            <a:ext cx="2542888" cy="2542888"/>
          </a:xfrm>
          <a:prstGeom prst="rect">
            <a:avLst/>
          </a:prstGeom>
        </p:spPr>
      </p:pic>
    </p:spTree>
    <p:extLst>
      <p:ext uri="{BB962C8B-B14F-4D97-AF65-F5344CB8AC3E}">
        <p14:creationId xmlns:p14="http://schemas.microsoft.com/office/powerpoint/2010/main" val="2731962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8" grpId="0" animBg="1"/>
      <p:bldP spid="2" grpId="0" animBg="1"/>
      <p:bldP spid="4" grpId="0"/>
      <p:bldP spid="24" grpId="0"/>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19838" y="571500"/>
            <a:ext cx="1371600"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4818"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fiction</a:t>
            </a:r>
          </a:p>
        </p:txBody>
      </p:sp>
      <p:sp>
        <p:nvSpPr>
          <p:cNvPr id="12" name="Rectangle 11"/>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4820" name="TextBox 19"/>
          <p:cNvSpPr txBox="1">
            <a:spLocks noChangeArrowheads="1"/>
          </p:cNvSpPr>
          <p:nvPr/>
        </p:nvSpPr>
        <p:spPr bwMode="auto">
          <a:xfrm>
            <a:off x="165100" y="642938"/>
            <a:ext cx="6553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EXPLORE, SEARCH, AND INVESTIGATE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47736" y="1552575"/>
            <a:ext cx="3767214" cy="5029199"/>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2" r="363"/>
          <a:stretch>
            <a:fillRect/>
          </a:stretch>
        </p:blipFill>
        <p:spPr bwMode="auto">
          <a:xfrm>
            <a:off x="431800" y="1552575"/>
            <a:ext cx="3871913" cy="5029200"/>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5290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19838" y="571500"/>
            <a:ext cx="1736725"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5844"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activities</a:t>
            </a:r>
          </a:p>
        </p:txBody>
      </p:sp>
      <p:sp>
        <p:nvSpPr>
          <p:cNvPr id="14" name="Rectangle 13"/>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5846" name="TextBox 19"/>
          <p:cNvSpPr txBox="1">
            <a:spLocks noChangeArrowheads="1"/>
          </p:cNvSpPr>
          <p:nvPr/>
        </p:nvSpPr>
        <p:spPr bwMode="auto">
          <a:xfrm>
            <a:off x="165100" y="642938"/>
            <a:ext cx="6154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a:solidFill>
                  <a:prstClr val="white"/>
                </a:solidFill>
                <a:latin typeface="Avenir Black" charset="0"/>
              </a:rPr>
              <a:t>EXPLORE, SEARCH, AND INVESTIGATE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36" y="2137936"/>
            <a:ext cx="2025142" cy="36174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529" y="2137936"/>
            <a:ext cx="2020423" cy="361740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90" r="5218"/>
          <a:stretch/>
        </p:blipFill>
        <p:spPr>
          <a:xfrm>
            <a:off x="2430684" y="2137937"/>
            <a:ext cx="2141317" cy="3617404"/>
          </a:xfrm>
          <a:prstGeom prst="rect">
            <a:avLst/>
          </a:prstGeom>
        </p:spPr>
      </p:pic>
      <p:grpSp>
        <p:nvGrpSpPr>
          <p:cNvPr id="5" name="Group 4"/>
          <p:cNvGrpSpPr/>
          <p:nvPr/>
        </p:nvGrpSpPr>
        <p:grpSpPr>
          <a:xfrm>
            <a:off x="4693582" y="2131092"/>
            <a:ext cx="2017050" cy="3617635"/>
            <a:chOff x="4693582" y="2131092"/>
            <a:chExt cx="2017050" cy="3617635"/>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633"/>
            <a:stretch/>
          </p:blipFill>
          <p:spPr>
            <a:xfrm>
              <a:off x="4693582" y="2190401"/>
              <a:ext cx="2017050" cy="355832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582" y="2131092"/>
              <a:ext cx="2017049" cy="456533"/>
            </a:xfrm>
            <a:prstGeom prst="rect">
              <a:avLst/>
            </a:prstGeom>
          </p:spPr>
        </p:pic>
      </p:grpSp>
    </p:spTree>
    <p:extLst>
      <p:ext uri="{BB962C8B-B14F-4D97-AF65-F5344CB8AC3E}">
        <p14:creationId xmlns:p14="http://schemas.microsoft.com/office/powerpoint/2010/main" val="762522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19838" y="571500"/>
            <a:ext cx="1736725"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5844"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activities</a:t>
            </a:r>
          </a:p>
        </p:txBody>
      </p:sp>
      <p:sp>
        <p:nvSpPr>
          <p:cNvPr id="14" name="Rectangle 13"/>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5846" name="TextBox 19"/>
          <p:cNvSpPr txBox="1">
            <a:spLocks noChangeArrowheads="1"/>
          </p:cNvSpPr>
          <p:nvPr/>
        </p:nvSpPr>
        <p:spPr bwMode="auto">
          <a:xfrm>
            <a:off x="165100" y="642938"/>
            <a:ext cx="6154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a:solidFill>
                  <a:prstClr val="white"/>
                </a:solidFill>
                <a:latin typeface="Avenir Black" charset="0"/>
              </a:rPr>
              <a:t>EXPLORE, SEARCH, AND INVESTIGATE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459" r="8043"/>
          <a:stretch/>
        </p:blipFill>
        <p:spPr>
          <a:xfrm>
            <a:off x="2983007" y="1482133"/>
            <a:ext cx="3169024" cy="5086795"/>
          </a:xfrm>
          <a:prstGeom prst="rect">
            <a:avLst/>
          </a:prstGeom>
        </p:spPr>
      </p:pic>
    </p:spTree>
    <p:extLst>
      <p:ext uri="{BB962C8B-B14F-4D97-AF65-F5344CB8AC3E}">
        <p14:creationId xmlns:p14="http://schemas.microsoft.com/office/powerpoint/2010/main" val="17283079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19838" y="571500"/>
            <a:ext cx="1736725"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5844"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activities</a:t>
            </a:r>
          </a:p>
        </p:txBody>
      </p:sp>
      <p:sp>
        <p:nvSpPr>
          <p:cNvPr id="14" name="Rectangle 13"/>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5846" name="TextBox 19"/>
          <p:cNvSpPr txBox="1">
            <a:spLocks noChangeArrowheads="1"/>
          </p:cNvSpPr>
          <p:nvPr/>
        </p:nvSpPr>
        <p:spPr bwMode="auto">
          <a:xfrm>
            <a:off x="165100" y="642938"/>
            <a:ext cx="6154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dirty="0">
                <a:solidFill>
                  <a:prstClr val="white"/>
                </a:solidFill>
                <a:latin typeface="Avenir Black" charset="0"/>
              </a:rPr>
              <a:t>EXPLORE, SEARCH, AND INVESTIGATE</a:t>
            </a:r>
          </a:p>
        </p:txBody>
      </p:sp>
      <p:grpSp>
        <p:nvGrpSpPr>
          <p:cNvPr id="11" name="Group 10"/>
          <p:cNvGrpSpPr/>
          <p:nvPr/>
        </p:nvGrpSpPr>
        <p:grpSpPr>
          <a:xfrm>
            <a:off x="7503044" y="3460869"/>
            <a:ext cx="1151376" cy="1569994"/>
            <a:chOff x="1556607" y="3499795"/>
            <a:chExt cx="1151376" cy="1569994"/>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607" y="3499795"/>
              <a:ext cx="1151376" cy="1151376"/>
            </a:xfrm>
            <a:prstGeom prst="rect">
              <a:avLst/>
            </a:prstGeom>
            <a:effectLst/>
          </p:spPr>
        </p:pic>
        <p:sp>
          <p:nvSpPr>
            <p:cNvPr id="16" name="TextBox 15"/>
            <p:cNvSpPr txBox="1"/>
            <p:nvPr/>
          </p:nvSpPr>
          <p:spPr>
            <a:xfrm>
              <a:off x="1574141" y="463890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grpSp>
        <p:nvGrpSpPr>
          <p:cNvPr id="17" name="Group 16"/>
          <p:cNvGrpSpPr/>
          <p:nvPr/>
        </p:nvGrpSpPr>
        <p:grpSpPr>
          <a:xfrm>
            <a:off x="6067133" y="3460869"/>
            <a:ext cx="1151376" cy="1569994"/>
            <a:chOff x="1556607" y="3499795"/>
            <a:chExt cx="1151376" cy="156999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607" y="3499795"/>
              <a:ext cx="1151376" cy="1151376"/>
            </a:xfrm>
            <a:prstGeom prst="rect">
              <a:avLst/>
            </a:prstGeom>
            <a:effectLst/>
          </p:spPr>
        </p:pic>
        <p:sp>
          <p:nvSpPr>
            <p:cNvPr id="19" name="TextBox 18"/>
            <p:cNvSpPr txBox="1"/>
            <p:nvPr/>
          </p:nvSpPr>
          <p:spPr>
            <a:xfrm>
              <a:off x="1574141" y="463890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grpSp>
        <p:nvGrpSpPr>
          <p:cNvPr id="20" name="Group 19"/>
          <p:cNvGrpSpPr/>
          <p:nvPr/>
        </p:nvGrpSpPr>
        <p:grpSpPr>
          <a:xfrm>
            <a:off x="4631223" y="3460869"/>
            <a:ext cx="1151376" cy="1569994"/>
            <a:chOff x="1556607" y="3499795"/>
            <a:chExt cx="1151376" cy="1569994"/>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607" y="3499795"/>
              <a:ext cx="1151376" cy="1151376"/>
            </a:xfrm>
            <a:prstGeom prst="rect">
              <a:avLst/>
            </a:prstGeom>
            <a:effectLst/>
          </p:spPr>
        </p:pic>
        <p:sp>
          <p:nvSpPr>
            <p:cNvPr id="22" name="TextBox 21"/>
            <p:cNvSpPr txBox="1"/>
            <p:nvPr/>
          </p:nvSpPr>
          <p:spPr>
            <a:xfrm>
              <a:off x="1574141" y="463890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grpSp>
        <p:nvGrpSpPr>
          <p:cNvPr id="23" name="Group 22"/>
          <p:cNvGrpSpPr/>
          <p:nvPr/>
        </p:nvGrpSpPr>
        <p:grpSpPr>
          <a:xfrm>
            <a:off x="3195313" y="3460869"/>
            <a:ext cx="1151376" cy="1569994"/>
            <a:chOff x="1556607" y="3499795"/>
            <a:chExt cx="1151376" cy="1569994"/>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607" y="3499795"/>
              <a:ext cx="1151376" cy="1151376"/>
            </a:xfrm>
            <a:prstGeom prst="rect">
              <a:avLst/>
            </a:prstGeom>
            <a:effectLst/>
          </p:spPr>
        </p:pic>
        <p:sp>
          <p:nvSpPr>
            <p:cNvPr id="25" name="TextBox 24"/>
            <p:cNvSpPr txBox="1"/>
            <p:nvPr/>
          </p:nvSpPr>
          <p:spPr>
            <a:xfrm>
              <a:off x="1574141" y="463890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grpSp>
        <p:nvGrpSpPr>
          <p:cNvPr id="26" name="Group 25"/>
          <p:cNvGrpSpPr/>
          <p:nvPr/>
        </p:nvGrpSpPr>
        <p:grpSpPr>
          <a:xfrm>
            <a:off x="1724327" y="3432473"/>
            <a:ext cx="1186452" cy="1616996"/>
            <a:chOff x="1509594" y="3757593"/>
            <a:chExt cx="1186452" cy="1616996"/>
          </a:xfrm>
        </p:grpSpPr>
        <p:grpSp>
          <p:nvGrpSpPr>
            <p:cNvPr id="27" name="Group 26"/>
            <p:cNvGrpSpPr/>
            <p:nvPr/>
          </p:nvGrpSpPr>
          <p:grpSpPr>
            <a:xfrm>
              <a:off x="1509594" y="3757593"/>
              <a:ext cx="1186452" cy="1616996"/>
              <a:chOff x="253341" y="3452793"/>
              <a:chExt cx="1186452" cy="1616996"/>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712" y="3452793"/>
                <a:ext cx="1180081" cy="1139106"/>
              </a:xfrm>
              <a:prstGeom prst="rect">
                <a:avLst/>
              </a:prstGeom>
            </p:spPr>
          </p:pic>
          <p:sp>
            <p:nvSpPr>
              <p:cNvPr id="30" name="TextBox 29"/>
              <p:cNvSpPr txBox="1"/>
              <p:nvPr/>
            </p:nvSpPr>
            <p:spPr>
              <a:xfrm>
                <a:off x="253341" y="463890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sp>
          <p:nvSpPr>
            <p:cNvPr id="28" name="Rectangle 27"/>
            <p:cNvSpPr/>
            <p:nvPr/>
          </p:nvSpPr>
          <p:spPr>
            <a:xfrm>
              <a:off x="1883802" y="3757593"/>
              <a:ext cx="247506" cy="305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hangingPunct="0"/>
              <a:endParaRPr lang="en-US" sz="1800">
                <a:solidFill>
                  <a:prstClr val="white"/>
                </a:solidFill>
              </a:endParaRPr>
            </a:p>
          </p:txBody>
        </p:sp>
      </p:grpSp>
      <p:grpSp>
        <p:nvGrpSpPr>
          <p:cNvPr id="31" name="Group 30"/>
          <p:cNvGrpSpPr/>
          <p:nvPr/>
        </p:nvGrpSpPr>
        <p:grpSpPr>
          <a:xfrm>
            <a:off x="253341" y="3432473"/>
            <a:ext cx="1186452" cy="1616996"/>
            <a:chOff x="253341" y="3452793"/>
            <a:chExt cx="1186452" cy="1616996"/>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712" y="3452793"/>
              <a:ext cx="1180081" cy="1139106"/>
            </a:xfrm>
            <a:prstGeom prst="rect">
              <a:avLst/>
            </a:prstGeom>
          </p:spPr>
        </p:pic>
        <p:sp>
          <p:nvSpPr>
            <p:cNvPr id="33" name="TextBox 32"/>
            <p:cNvSpPr txBox="1"/>
            <p:nvPr/>
          </p:nvSpPr>
          <p:spPr>
            <a:xfrm>
              <a:off x="253341" y="4638902"/>
              <a:ext cx="1120386" cy="430887"/>
            </a:xfrm>
            <a:prstGeom prst="rect">
              <a:avLst/>
            </a:prstGeom>
            <a:noFill/>
          </p:spPr>
          <p:txBody>
            <a:bodyPr wrap="square" rtlCol="0">
              <a:spAutoFit/>
            </a:bodyPr>
            <a:lstStyle/>
            <a:p>
              <a:pPr algn="ctr" defTabSz="457200" eaLnBrk="0" hangingPunct="0"/>
              <a:r>
                <a:rPr lang="en-US" sz="1100" dirty="0" smtClean="0">
                  <a:solidFill>
                    <a:prstClr val="white">
                      <a:lumMod val="75000"/>
                    </a:prstClr>
                  </a:solidFill>
                  <a:latin typeface="Avenir Medium" charset="0"/>
                  <a:ea typeface="Avenir Medium" charset="0"/>
                  <a:cs typeface="Avenir Medium" charset="0"/>
                </a:rPr>
                <a:t>Emergency Preparation</a:t>
              </a:r>
              <a:endParaRPr lang="en-US" sz="1100" dirty="0">
                <a:solidFill>
                  <a:prstClr val="white">
                    <a:lumMod val="75000"/>
                  </a:prstClr>
                </a:solidFill>
                <a:latin typeface="Avenir Medium" charset="0"/>
                <a:ea typeface="Avenir Medium" charset="0"/>
                <a:cs typeface="Avenir Medium" charset="0"/>
              </a:endParaRPr>
            </a:p>
          </p:txBody>
        </p:sp>
      </p:gr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9989" y="1478842"/>
            <a:ext cx="4177552" cy="5112507"/>
          </a:xfrm>
          <a:prstGeom prst="rect">
            <a:avLst/>
          </a:prstGeom>
        </p:spPr>
      </p:pic>
    </p:spTree>
    <p:extLst>
      <p:ext uri="{BB962C8B-B14F-4D97-AF65-F5344CB8AC3E}">
        <p14:creationId xmlns:p14="http://schemas.microsoft.com/office/powerpoint/2010/main" val="235603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19838" y="571500"/>
            <a:ext cx="1655762"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7890"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rewards</a:t>
            </a:r>
          </a:p>
        </p:txBody>
      </p:sp>
      <p:sp>
        <p:nvSpPr>
          <p:cNvPr id="14" name="Rectangle 13"/>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7892" name="TextBox 19"/>
          <p:cNvSpPr txBox="1">
            <a:spLocks noChangeArrowheads="1"/>
          </p:cNvSpPr>
          <p:nvPr/>
        </p:nvSpPr>
        <p:spPr bwMode="auto">
          <a:xfrm>
            <a:off x="165100" y="642938"/>
            <a:ext cx="6154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EXPLORE, SEARCH, AND INVESTIGATE</a:t>
            </a:r>
          </a:p>
        </p:txBody>
      </p:sp>
      <p:grpSp>
        <p:nvGrpSpPr>
          <p:cNvPr id="16" name="Group 15"/>
          <p:cNvGrpSpPr/>
          <p:nvPr/>
        </p:nvGrpSpPr>
        <p:grpSpPr>
          <a:xfrm>
            <a:off x="5718550" y="4288143"/>
            <a:ext cx="1873969" cy="2374655"/>
            <a:chOff x="325120" y="1562995"/>
            <a:chExt cx="1086379" cy="1376637"/>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9" y="1562995"/>
              <a:ext cx="1082530" cy="1082532"/>
            </a:xfrm>
            <a:prstGeom prst="rect">
              <a:avLst/>
            </a:prstGeom>
            <a:effectLst/>
          </p:spPr>
        </p:pic>
        <p:sp>
          <p:nvSpPr>
            <p:cNvPr id="15" name="TextBox 14"/>
            <p:cNvSpPr txBox="1"/>
            <p:nvPr/>
          </p:nvSpPr>
          <p:spPr>
            <a:xfrm>
              <a:off x="325120" y="2678022"/>
              <a:ext cx="1049266" cy="261610"/>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The Mystery</a:t>
              </a:r>
              <a:endParaRPr lang="en-US" sz="1100" dirty="0">
                <a:solidFill>
                  <a:prstClr val="black"/>
                </a:solidFill>
                <a:latin typeface="Avenir Medium" charset="0"/>
                <a:ea typeface="Avenir Medium" charset="0"/>
                <a:cs typeface="Avenir Medium" charset="0"/>
              </a:endParaRPr>
            </a:p>
          </p:txBody>
        </p:sp>
      </p:grpSp>
      <p:grpSp>
        <p:nvGrpSpPr>
          <p:cNvPr id="27" name="Group 26"/>
          <p:cNvGrpSpPr/>
          <p:nvPr/>
        </p:nvGrpSpPr>
        <p:grpSpPr>
          <a:xfrm>
            <a:off x="1275134" y="4269812"/>
            <a:ext cx="1932630" cy="2684981"/>
            <a:chOff x="1579764" y="1552369"/>
            <a:chExt cx="1120386" cy="155654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427" y="1552369"/>
              <a:ext cx="1101723" cy="1101724"/>
            </a:xfrm>
            <a:prstGeom prst="rect">
              <a:avLst/>
            </a:prstGeom>
            <a:effectLst/>
          </p:spPr>
        </p:pic>
        <p:sp>
          <p:nvSpPr>
            <p:cNvPr id="26" name="TextBox 25"/>
            <p:cNvSpPr txBox="1"/>
            <p:nvPr/>
          </p:nvSpPr>
          <p:spPr>
            <a:xfrm>
              <a:off x="1579764" y="267802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Emergency Preparation</a:t>
              </a:r>
              <a:endParaRPr lang="en-US" sz="1100" dirty="0">
                <a:solidFill>
                  <a:prstClr val="black"/>
                </a:solidFill>
                <a:latin typeface="Avenir Medium" charset="0"/>
                <a:ea typeface="Avenir Medium" charset="0"/>
                <a:cs typeface="Avenir Medium" charset="0"/>
              </a:endParaRPr>
            </a:p>
          </p:txBody>
        </p:sp>
      </p:grpSp>
      <p:grpSp>
        <p:nvGrpSpPr>
          <p:cNvPr id="37" name="Group 36"/>
          <p:cNvGrpSpPr/>
          <p:nvPr/>
        </p:nvGrpSpPr>
        <p:grpSpPr>
          <a:xfrm>
            <a:off x="267843" y="1661096"/>
            <a:ext cx="1965692" cy="2415707"/>
            <a:chOff x="2890404" y="1539196"/>
            <a:chExt cx="1139552" cy="1400436"/>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057" y="1539196"/>
              <a:ext cx="1114899" cy="1114898"/>
            </a:xfrm>
            <a:prstGeom prst="rect">
              <a:avLst/>
            </a:prstGeom>
            <a:effectLst/>
          </p:spPr>
        </p:pic>
        <p:sp>
          <p:nvSpPr>
            <p:cNvPr id="29" name="TextBox 28"/>
            <p:cNvSpPr txBox="1"/>
            <p:nvPr/>
          </p:nvSpPr>
          <p:spPr>
            <a:xfrm>
              <a:off x="2890404" y="2678022"/>
              <a:ext cx="1120386" cy="261610"/>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The Boat</a:t>
              </a:r>
              <a:endParaRPr lang="en-US" sz="1100" dirty="0">
                <a:solidFill>
                  <a:prstClr val="black"/>
                </a:solidFill>
                <a:latin typeface="Avenir Medium" charset="0"/>
                <a:ea typeface="Avenir Medium" charset="0"/>
                <a:cs typeface="Avenir Medium" charset="0"/>
              </a:endParaRPr>
            </a:p>
          </p:txBody>
        </p:sp>
      </p:grpSp>
      <p:grpSp>
        <p:nvGrpSpPr>
          <p:cNvPr id="36" name="Group 35"/>
          <p:cNvGrpSpPr/>
          <p:nvPr/>
        </p:nvGrpSpPr>
        <p:grpSpPr>
          <a:xfrm>
            <a:off x="3447855" y="4246605"/>
            <a:ext cx="1932630" cy="2708189"/>
            <a:chOff x="3977524" y="1538915"/>
            <a:chExt cx="1120386" cy="1569994"/>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476" y="1538915"/>
              <a:ext cx="1116434" cy="1116435"/>
            </a:xfrm>
            <a:prstGeom prst="rect">
              <a:avLst/>
            </a:prstGeom>
            <a:effectLst/>
          </p:spPr>
        </p:pic>
        <p:sp>
          <p:nvSpPr>
            <p:cNvPr id="30" name="TextBox 29"/>
            <p:cNvSpPr txBox="1"/>
            <p:nvPr/>
          </p:nvSpPr>
          <p:spPr>
            <a:xfrm>
              <a:off x="3977524" y="267802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Water</a:t>
              </a:r>
            </a:p>
            <a:p>
              <a:pPr algn="ctr" defTabSz="457200" eaLnBrk="0" hangingPunct="0"/>
              <a:r>
                <a:rPr lang="en-US" sz="1100" dirty="0" smtClean="0">
                  <a:solidFill>
                    <a:prstClr val="black"/>
                  </a:solidFill>
                  <a:latin typeface="Avenir Medium" charset="0"/>
                  <a:ea typeface="Avenir Medium" charset="0"/>
                  <a:cs typeface="Avenir Medium" charset="0"/>
                </a:rPr>
                <a:t>Activities</a:t>
              </a:r>
              <a:endParaRPr lang="en-US" sz="1100" dirty="0">
                <a:solidFill>
                  <a:prstClr val="black"/>
                </a:solidFill>
                <a:latin typeface="Avenir Medium" charset="0"/>
                <a:ea typeface="Avenir Medium" charset="0"/>
                <a:cs typeface="Avenir Medium" charset="0"/>
              </a:endParaRPr>
            </a:p>
          </p:txBody>
        </p:sp>
      </p:grpSp>
      <p:grpSp>
        <p:nvGrpSpPr>
          <p:cNvPr id="28" name="Group 27"/>
          <p:cNvGrpSpPr/>
          <p:nvPr/>
        </p:nvGrpSpPr>
        <p:grpSpPr>
          <a:xfrm>
            <a:off x="6728826" y="1660611"/>
            <a:ext cx="1980663" cy="2708189"/>
            <a:chOff x="5084964" y="1538915"/>
            <a:chExt cx="1148232" cy="1569994"/>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606" y="1538915"/>
              <a:ext cx="1118590" cy="1118591"/>
            </a:xfrm>
            <a:prstGeom prst="rect">
              <a:avLst/>
            </a:prstGeom>
            <a:effectLst/>
          </p:spPr>
        </p:pic>
        <p:sp>
          <p:nvSpPr>
            <p:cNvPr id="31" name="TextBox 30"/>
            <p:cNvSpPr txBox="1"/>
            <p:nvPr/>
          </p:nvSpPr>
          <p:spPr>
            <a:xfrm>
              <a:off x="5084964" y="267802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Safe Boating</a:t>
              </a:r>
            </a:p>
            <a:p>
              <a:pPr algn="ctr" defTabSz="457200" eaLnBrk="0" hangingPunct="0"/>
              <a:r>
                <a:rPr lang="en-US" sz="1100" dirty="0" smtClean="0">
                  <a:solidFill>
                    <a:prstClr val="black"/>
                  </a:solidFill>
                  <a:latin typeface="Avenir Medium" charset="0"/>
                  <a:ea typeface="Avenir Medium" charset="0"/>
                  <a:cs typeface="Avenir Medium" charset="0"/>
                </a:rPr>
                <a:t>Operation</a:t>
              </a:r>
              <a:endParaRPr lang="en-US" sz="1100" dirty="0">
                <a:solidFill>
                  <a:prstClr val="black"/>
                </a:solidFill>
                <a:latin typeface="Avenir Medium" charset="0"/>
                <a:ea typeface="Avenir Medium" charset="0"/>
                <a:cs typeface="Avenir Medium" charset="0"/>
              </a:endParaRPr>
            </a:p>
          </p:txBody>
        </p:sp>
      </p:grpSp>
      <p:grpSp>
        <p:nvGrpSpPr>
          <p:cNvPr id="34" name="Group 33"/>
          <p:cNvGrpSpPr/>
          <p:nvPr/>
        </p:nvGrpSpPr>
        <p:grpSpPr>
          <a:xfrm>
            <a:off x="2444216" y="1660611"/>
            <a:ext cx="1950899" cy="2708189"/>
            <a:chOff x="6202564" y="1538915"/>
            <a:chExt cx="1130977" cy="1569994"/>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6676" y="1538915"/>
              <a:ext cx="1096865" cy="1096866"/>
            </a:xfrm>
            <a:prstGeom prst="rect">
              <a:avLst/>
            </a:prstGeom>
            <a:effectLst/>
          </p:spPr>
        </p:pic>
        <p:sp>
          <p:nvSpPr>
            <p:cNvPr id="32" name="TextBox 31"/>
            <p:cNvSpPr txBox="1"/>
            <p:nvPr/>
          </p:nvSpPr>
          <p:spPr>
            <a:xfrm>
              <a:off x="6202564" y="2678022"/>
              <a:ext cx="1120386" cy="430887"/>
            </a:xfrm>
            <a:prstGeom prst="rect">
              <a:avLst/>
            </a:prstGeom>
            <a:noFill/>
          </p:spPr>
          <p:txBody>
            <a:bodyPr wrap="square" rtlCol="0">
              <a:spAutoFit/>
            </a:bodyPr>
            <a:lstStyle/>
            <a:p>
              <a:pPr algn="ctr" defTabSz="457200" eaLnBrk="0" hangingPunct="0"/>
              <a:r>
                <a:rPr lang="en-US" sz="1100" dirty="0" smtClean="0">
                  <a:solidFill>
                    <a:prstClr val="black"/>
                  </a:solidFill>
                  <a:latin typeface="Avenir Medium" charset="0"/>
                  <a:ea typeface="Avenir Medium" charset="0"/>
                  <a:cs typeface="Avenir Medium" charset="0"/>
                </a:rPr>
                <a:t>Boating</a:t>
              </a:r>
            </a:p>
            <a:p>
              <a:pPr algn="ctr" defTabSz="457200" eaLnBrk="0" hangingPunct="0"/>
              <a:r>
                <a:rPr lang="en-US" sz="1100" dirty="0" smtClean="0">
                  <a:solidFill>
                    <a:prstClr val="black"/>
                  </a:solidFill>
                  <a:latin typeface="Avenir Medium" charset="0"/>
                  <a:ea typeface="Avenir Medium" charset="0"/>
                  <a:cs typeface="Avenir Medium" charset="0"/>
                </a:rPr>
                <a:t>Equipment</a:t>
              </a:r>
              <a:endParaRPr lang="en-US" sz="1100" dirty="0">
                <a:solidFill>
                  <a:prstClr val="black"/>
                </a:solidFill>
                <a:latin typeface="Avenir Medium" charset="0"/>
                <a:ea typeface="Avenir Medium" charset="0"/>
                <a:cs typeface="Avenir Medium" charset="0"/>
              </a:endParaRPr>
            </a:p>
          </p:txBody>
        </p:sp>
      </p:grpSp>
      <p:grpSp>
        <p:nvGrpSpPr>
          <p:cNvPr id="35" name="Group 34"/>
          <p:cNvGrpSpPr/>
          <p:nvPr/>
        </p:nvGrpSpPr>
        <p:grpSpPr>
          <a:xfrm>
            <a:off x="4578593" y="1660613"/>
            <a:ext cx="1973714" cy="2416190"/>
            <a:chOff x="7289684" y="1538916"/>
            <a:chExt cx="1144203" cy="1400716"/>
          </a:xfrm>
        </p:grpSpPr>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9567" y="1538916"/>
              <a:ext cx="1094320" cy="1094321"/>
            </a:xfrm>
            <a:prstGeom prst="rect">
              <a:avLst/>
            </a:prstGeom>
            <a:effectLst/>
          </p:spPr>
        </p:pic>
        <p:sp>
          <p:nvSpPr>
            <p:cNvPr id="33" name="TextBox 32"/>
            <p:cNvSpPr txBox="1"/>
            <p:nvPr/>
          </p:nvSpPr>
          <p:spPr>
            <a:xfrm>
              <a:off x="7289684" y="2678022"/>
              <a:ext cx="1120386" cy="261610"/>
            </a:xfrm>
            <a:prstGeom prst="rect">
              <a:avLst/>
            </a:prstGeom>
            <a:noFill/>
          </p:spPr>
          <p:txBody>
            <a:bodyPr wrap="square" rtlCol="0">
              <a:spAutoFit/>
            </a:bodyPr>
            <a:lstStyle/>
            <a:p>
              <a:pPr algn="ctr" defTabSz="457200" eaLnBrk="0" hangingPunct="0"/>
              <a:r>
                <a:rPr lang="en-US" sz="1100" smtClean="0">
                  <a:solidFill>
                    <a:prstClr val="black"/>
                  </a:solidFill>
                  <a:latin typeface="Avenir Medium" charset="0"/>
                  <a:ea typeface="Avenir Medium" charset="0"/>
                  <a:cs typeface="Avenir Medium" charset="0"/>
                </a:rPr>
                <a:t>Trip Planning</a:t>
              </a:r>
            </a:p>
          </p:txBody>
        </p:sp>
      </p:grpSp>
    </p:spTree>
    <p:extLst>
      <p:ext uri="{BB962C8B-B14F-4D97-AF65-F5344CB8AC3E}">
        <p14:creationId xmlns:p14="http://schemas.microsoft.com/office/powerpoint/2010/main" val="1139938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4"/>
          <p:cNvSpPr>
            <a:spLocks noGrp="1"/>
          </p:cNvSpPr>
          <p:nvPr>
            <p:ph idx="1"/>
          </p:nvPr>
        </p:nvSpPr>
        <p:spPr bwMode="auto">
          <a:xfrm>
            <a:off x="457200" y="1524000"/>
            <a:ext cx="82296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Char char="•"/>
            </a:pPr>
            <a:r>
              <a:rPr lang="en-US" altLang="x-none" sz="2000" dirty="0">
                <a:latin typeface="Calibri" charset="0"/>
                <a:ea typeface="ＭＳ Ｐゴシック" charset="-128"/>
              </a:rPr>
              <a:t> </a:t>
            </a:r>
          </a:p>
        </p:txBody>
      </p:sp>
      <p:sp>
        <p:nvSpPr>
          <p:cNvPr id="6"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smtClean="0">
                <a:solidFill>
                  <a:srgbClr val="E7A614"/>
                </a:solidFill>
                <a:ea typeface="+mj-ea"/>
              </a:rPr>
              <a:t>section 9.3A</a:t>
            </a:r>
            <a:endParaRPr lang="en-US" dirty="0">
              <a:solidFill>
                <a:srgbClr val="E7A614"/>
              </a:solidFill>
              <a:ea typeface="+mj-ea"/>
            </a:endParaRPr>
          </a:p>
        </p:txBody>
      </p:sp>
      <p:sp>
        <p:nvSpPr>
          <p:cNvPr id="5123" name="Subtitle 10"/>
          <p:cNvSpPr txBox="1">
            <a:spLocks/>
          </p:cNvSpPr>
          <p:nvPr/>
        </p:nvSpPr>
        <p:spPr bwMode="auto">
          <a:xfrm>
            <a:off x="457200" y="6858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lnSpc>
                <a:spcPct val="90000"/>
              </a:lnSpc>
              <a:spcAft>
                <a:spcPts val="550"/>
              </a:spcAft>
              <a:buClr>
                <a:srgbClr val="E7A614"/>
              </a:buClr>
              <a:buSzPct val="100000"/>
              <a:buFont typeface="Arial" charset="0"/>
              <a:buNone/>
            </a:pPr>
            <a:r>
              <a:rPr lang="en-US" altLang="x-none" sz="2500" dirty="0" smtClean="0">
                <a:latin typeface="Calibri" charset="0"/>
              </a:rPr>
              <a:t>INTERACTIVITY OPTION</a:t>
            </a:r>
            <a:endParaRPr lang="en-US" altLang="x-none" sz="2500" dirty="0">
              <a:latin typeface="Calibri" charset="0"/>
            </a:endParaRPr>
          </a:p>
        </p:txBody>
      </p:sp>
      <p:pic>
        <p:nvPicPr>
          <p:cNvPr id="5" name="Content Placeholder 5"/>
          <p:cNvPicPr>
            <a:picLocks noChangeAspect="1"/>
          </p:cNvPicPr>
          <p:nvPr/>
        </p:nvPicPr>
        <p:blipFill>
          <a:blip r:embed="rId3"/>
          <a:stretch>
            <a:fillRect/>
          </a:stretch>
        </p:blipFill>
        <p:spPr>
          <a:xfrm>
            <a:off x="43800" y="1470066"/>
            <a:ext cx="9001200" cy="371153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319838" y="571500"/>
            <a:ext cx="1655762"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7890" name="TextBox 6"/>
          <p:cNvSpPr txBox="1">
            <a:spLocks noChangeArrowheads="1"/>
          </p:cNvSpPr>
          <p:nvPr/>
        </p:nvSpPr>
        <p:spPr bwMode="auto">
          <a:xfrm>
            <a:off x="6451600" y="612775"/>
            <a:ext cx="20526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rewards</a:t>
            </a:r>
          </a:p>
        </p:txBody>
      </p:sp>
      <p:sp>
        <p:nvSpPr>
          <p:cNvPr id="14" name="Rectangle 13"/>
          <p:cNvSpPr/>
          <p:nvPr/>
        </p:nvSpPr>
        <p:spPr>
          <a:xfrm>
            <a:off x="0" y="571500"/>
            <a:ext cx="6319838"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D552B"/>
              </a:solidFill>
              <a:ea typeface="ＭＳ Ｐゴシック" charset="0"/>
              <a:cs typeface="ＭＳ Ｐゴシック" charset="0"/>
            </a:endParaRPr>
          </a:p>
        </p:txBody>
      </p:sp>
      <p:sp>
        <p:nvSpPr>
          <p:cNvPr id="37892" name="TextBox 19"/>
          <p:cNvSpPr txBox="1">
            <a:spLocks noChangeArrowheads="1"/>
          </p:cNvSpPr>
          <p:nvPr/>
        </p:nvSpPr>
        <p:spPr bwMode="auto">
          <a:xfrm>
            <a:off x="165100" y="642938"/>
            <a:ext cx="6154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2400">
                <a:solidFill>
                  <a:prstClr val="white"/>
                </a:solidFill>
                <a:latin typeface="Avenir Black" charset="0"/>
              </a:rPr>
              <a:t>EXPLORE, SEARCH, AND INVESTIGATE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 y="1336676"/>
            <a:ext cx="9154454" cy="515090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748" y="4382657"/>
            <a:ext cx="924971" cy="924971"/>
          </a:xfrm>
          <a:prstGeom prst="rect">
            <a:avLst/>
          </a:prstGeom>
          <a:effectLst>
            <a:outerShdw blurRad="50800" dist="76200" dir="2700000" algn="tl" rotWithShape="0">
              <a:schemeClr val="tx2">
                <a:alpha val="68000"/>
              </a:schemeClr>
            </a:outerShdw>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597" y="4960790"/>
            <a:ext cx="924971" cy="924971"/>
          </a:xfrm>
          <a:prstGeom prst="rect">
            <a:avLst/>
          </a:prstGeom>
          <a:effectLst>
            <a:outerShdw blurRad="50800" dist="76200" dir="2700000" algn="tl" rotWithShape="0">
              <a:schemeClr val="tx2">
                <a:alpha val="68000"/>
              </a:schemeClr>
            </a:outerShdw>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389" y="1909402"/>
            <a:ext cx="924971" cy="924971"/>
          </a:xfrm>
          <a:prstGeom prst="rect">
            <a:avLst/>
          </a:prstGeom>
          <a:effectLst>
            <a:outerShdw blurRad="50800" dist="76200" dir="2700000" algn="tl" rotWithShape="0">
              <a:schemeClr val="tx2">
                <a:alpha val="68000"/>
              </a:schemeClr>
            </a:outerShdw>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8656" y="3015057"/>
            <a:ext cx="924971" cy="924971"/>
          </a:xfrm>
          <a:prstGeom prst="rect">
            <a:avLst/>
          </a:prstGeom>
          <a:effectLst>
            <a:outerShdw blurRad="50800" dist="76200" dir="2700000" algn="tl" rotWithShape="0">
              <a:schemeClr val="tx2">
                <a:alpha val="68000"/>
              </a:schemeClr>
            </a:outerShdw>
          </a:effec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9755" y="4641733"/>
            <a:ext cx="924971" cy="924971"/>
          </a:xfrm>
          <a:prstGeom prst="rect">
            <a:avLst/>
          </a:prstGeom>
          <a:effectLst>
            <a:outerShdw blurRad="50800" dist="76200" dir="2700000" algn="tl" rotWithShape="0">
              <a:schemeClr val="tx2">
                <a:alpha val="68000"/>
              </a:schemeClr>
            </a:outerShdw>
          </a:effec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597" y="2286000"/>
            <a:ext cx="924971" cy="924971"/>
          </a:xfrm>
          <a:prstGeom prst="rect">
            <a:avLst/>
          </a:prstGeom>
          <a:effectLst>
            <a:outerShdw blurRad="50800" dist="76200" dir="2700000" algn="tl" rotWithShape="0">
              <a:schemeClr val="tx2">
                <a:alpha val="68000"/>
              </a:schemeClr>
            </a:outerShdw>
          </a:effectLst>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9113" y="2748485"/>
            <a:ext cx="924971" cy="924971"/>
          </a:xfrm>
          <a:prstGeom prst="rect">
            <a:avLst/>
          </a:prstGeom>
          <a:effectLst>
            <a:outerShdw blurRad="50800" dist="76200" dir="2700000" algn="tl" rotWithShape="0">
              <a:schemeClr val="tx2">
                <a:alpha val="68000"/>
              </a:schemeClr>
            </a:outerShdw>
          </a:effectLst>
        </p:spPr>
      </p:pic>
    </p:spTree>
    <p:extLst>
      <p:ext uri="{BB962C8B-B14F-4D97-AF65-F5344CB8AC3E}">
        <p14:creationId xmlns:p14="http://schemas.microsoft.com/office/powerpoint/2010/main" val="36754391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15066" y="571500"/>
            <a:ext cx="2756550"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8914" name="TextBox 6"/>
          <p:cNvSpPr txBox="1">
            <a:spLocks noChangeArrowheads="1"/>
          </p:cNvSpPr>
          <p:nvPr/>
        </p:nvSpPr>
        <p:spPr bwMode="auto">
          <a:xfrm>
            <a:off x="3475403" y="633413"/>
            <a:ext cx="267850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engagement</a:t>
            </a:r>
            <a:endParaRPr lang="en-US" altLang="en-US" sz="3000" dirty="0">
              <a:solidFill>
                <a:prstClr val="white"/>
              </a:solidFill>
              <a:latin typeface="Avenir Black" charset="0"/>
            </a:endParaRPr>
          </a:p>
        </p:txBody>
      </p:sp>
      <p:sp>
        <p:nvSpPr>
          <p:cNvPr id="10" name="Rectangle 9"/>
          <p:cNvSpPr/>
          <p:nvPr/>
        </p:nvSpPr>
        <p:spPr>
          <a:xfrm>
            <a:off x="0" y="571500"/>
            <a:ext cx="3319509"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38916" name="TextBox 6"/>
          <p:cNvSpPr txBox="1">
            <a:spLocks noChangeArrowheads="1"/>
          </p:cNvSpPr>
          <p:nvPr/>
        </p:nvSpPr>
        <p:spPr bwMode="auto">
          <a:xfrm>
            <a:off x="201614" y="654050"/>
            <a:ext cx="31178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smtClean="0">
                <a:solidFill>
                  <a:prstClr val="white"/>
                </a:solidFill>
                <a:latin typeface="Avenir Black" charset="0"/>
              </a:rPr>
              <a:t>USER TESTING</a:t>
            </a:r>
            <a:endParaRPr lang="en-US" altLang="en-US" sz="3000" dirty="0">
              <a:solidFill>
                <a:prstClr val="white"/>
              </a:solidFill>
              <a:latin typeface="Avenir Black" charset="0"/>
            </a:endParaRPr>
          </a:p>
        </p:txBody>
      </p:sp>
      <p:sp>
        <p:nvSpPr>
          <p:cNvPr id="2" name="Rectangle 1"/>
          <p:cNvSpPr/>
          <p:nvPr/>
        </p:nvSpPr>
        <p:spPr>
          <a:xfrm>
            <a:off x="1250672" y="3036059"/>
            <a:ext cx="6967485" cy="1015663"/>
          </a:xfrm>
          <a:prstGeom prst="rect">
            <a:avLst/>
          </a:prstGeom>
        </p:spPr>
        <p:txBody>
          <a:bodyPr wrap="none">
            <a:spAutoFit/>
          </a:bodyPr>
          <a:lstStyle/>
          <a:p>
            <a:pPr defTabSz="457200" eaLnBrk="0" hangingPunct="0"/>
            <a:r>
              <a:rPr lang="en-US" sz="6000" b="1" dirty="0" smtClean="0">
                <a:solidFill>
                  <a:prstClr val="black"/>
                </a:solidFill>
                <a:latin typeface="Avenir Black" charset="0"/>
                <a:ea typeface="Avenir Black" charset="0"/>
                <a:cs typeface="Avenir Black" charset="0"/>
              </a:rPr>
              <a:t>46 PARTICIPANTS </a:t>
            </a:r>
            <a:endParaRPr lang="en-US" sz="6000" b="1" dirty="0">
              <a:solidFill>
                <a:prstClr val="black"/>
              </a:solidFill>
              <a:latin typeface="Avenir Black" charset="0"/>
              <a:ea typeface="Avenir Black" charset="0"/>
              <a:cs typeface="Avenir Black" charset="0"/>
            </a:endParaRPr>
          </a:p>
        </p:txBody>
      </p:sp>
      <p:sp>
        <p:nvSpPr>
          <p:cNvPr id="9" name="Rectangle 8"/>
          <p:cNvSpPr/>
          <p:nvPr/>
        </p:nvSpPr>
        <p:spPr>
          <a:xfrm>
            <a:off x="533400" y="3908757"/>
            <a:ext cx="3851119" cy="707886"/>
          </a:xfrm>
          <a:prstGeom prst="rect">
            <a:avLst/>
          </a:prstGeom>
        </p:spPr>
        <p:txBody>
          <a:bodyPr wrap="none">
            <a:spAutoFit/>
          </a:bodyPr>
          <a:lstStyle/>
          <a:p>
            <a:pPr defTabSz="457200" eaLnBrk="0" hangingPunct="0"/>
            <a:r>
              <a:rPr lang="en-US" sz="4000" b="1" dirty="0" smtClean="0">
                <a:solidFill>
                  <a:srgbClr val="FE8E00"/>
                </a:solidFill>
                <a:latin typeface="Avenir Black" charset="0"/>
                <a:ea typeface="Avenir Black" charset="0"/>
                <a:cs typeface="Avenir Black" charset="0"/>
              </a:rPr>
              <a:t>across the USA</a:t>
            </a:r>
            <a:endParaRPr lang="en-US" sz="4000" b="1" dirty="0">
              <a:solidFill>
                <a:srgbClr val="FE8E00"/>
              </a:solidFill>
              <a:latin typeface="Avenir Black" charset="0"/>
              <a:ea typeface="Avenir Black" charset="0"/>
              <a:cs typeface="Avenir Black" charset="0"/>
            </a:endParaRPr>
          </a:p>
        </p:txBody>
      </p:sp>
      <p:sp>
        <p:nvSpPr>
          <p:cNvPr id="11" name="Rectangle 10"/>
          <p:cNvSpPr/>
          <p:nvPr/>
        </p:nvSpPr>
        <p:spPr>
          <a:xfrm>
            <a:off x="4502077" y="3903135"/>
            <a:ext cx="4017446" cy="707886"/>
          </a:xfrm>
          <a:prstGeom prst="rect">
            <a:avLst/>
          </a:prstGeom>
        </p:spPr>
        <p:txBody>
          <a:bodyPr wrap="none">
            <a:spAutoFit/>
          </a:bodyPr>
          <a:lstStyle/>
          <a:p>
            <a:pPr defTabSz="457200" eaLnBrk="0" hangingPunct="0"/>
            <a:r>
              <a:rPr lang="en-US" sz="4000" dirty="0" smtClean="0">
                <a:solidFill>
                  <a:srgbClr val="FD552B"/>
                </a:solidFill>
                <a:latin typeface="Avenir Medium" charset="0"/>
                <a:ea typeface="Avenir Medium" charset="0"/>
                <a:cs typeface="Avenir Medium" charset="0"/>
              </a:rPr>
              <a:t>male and female</a:t>
            </a:r>
            <a:endParaRPr lang="en-US" sz="4000" dirty="0">
              <a:solidFill>
                <a:srgbClr val="FD552B"/>
              </a:solidFill>
              <a:latin typeface="Avenir Medium" charset="0"/>
              <a:ea typeface="Avenir Medium" charset="0"/>
              <a:cs typeface="Avenir Medium" charset="0"/>
            </a:endParaRPr>
          </a:p>
        </p:txBody>
      </p:sp>
      <p:sp>
        <p:nvSpPr>
          <p:cNvPr id="12" name="Rectangle 11"/>
          <p:cNvSpPr/>
          <p:nvPr/>
        </p:nvSpPr>
        <p:spPr>
          <a:xfrm>
            <a:off x="3173033" y="4946848"/>
            <a:ext cx="2456122" cy="553998"/>
          </a:xfrm>
          <a:prstGeom prst="rect">
            <a:avLst/>
          </a:prstGeom>
        </p:spPr>
        <p:txBody>
          <a:bodyPr wrap="none">
            <a:spAutoFit/>
          </a:bodyPr>
          <a:lstStyle/>
          <a:p>
            <a:pPr defTabSz="457200" eaLnBrk="0" hangingPunct="0"/>
            <a:r>
              <a:rPr lang="en-US" sz="3000" b="1" dirty="0" smtClean="0">
                <a:solidFill>
                  <a:srgbClr val="30CBC4"/>
                </a:solidFill>
                <a:latin typeface="Avenir Black" charset="0"/>
                <a:ea typeface="Avenir Black" charset="0"/>
                <a:cs typeface="Avenir Black" charset="0"/>
              </a:rPr>
              <a:t>various ages</a:t>
            </a:r>
            <a:endParaRPr lang="en-US" sz="3000" b="1" dirty="0">
              <a:solidFill>
                <a:srgbClr val="30CBC4"/>
              </a:solidFill>
              <a:latin typeface="Avenir Black" charset="0"/>
              <a:ea typeface="Avenir Black" charset="0"/>
              <a:cs typeface="Avenir Black" charset="0"/>
            </a:endParaRPr>
          </a:p>
        </p:txBody>
      </p:sp>
      <p:sp>
        <p:nvSpPr>
          <p:cNvPr id="13" name="Rectangle 12"/>
          <p:cNvSpPr/>
          <p:nvPr/>
        </p:nvSpPr>
        <p:spPr>
          <a:xfrm>
            <a:off x="1702880" y="4507699"/>
            <a:ext cx="5764720" cy="553998"/>
          </a:xfrm>
          <a:prstGeom prst="rect">
            <a:avLst/>
          </a:prstGeom>
        </p:spPr>
        <p:txBody>
          <a:bodyPr wrap="none">
            <a:spAutoFit/>
          </a:bodyPr>
          <a:lstStyle/>
          <a:p>
            <a:pPr defTabSz="457200" eaLnBrk="0" hangingPunct="0"/>
            <a:r>
              <a:rPr lang="en-US" sz="3000" dirty="0" smtClean="0">
                <a:solidFill>
                  <a:srgbClr val="0F80B4"/>
                </a:solidFill>
                <a:latin typeface="Avenir Roman" charset="0"/>
                <a:ea typeface="Avenir Roman" charset="0"/>
                <a:cs typeface="Avenir Roman" charset="0"/>
              </a:rPr>
              <a:t>“average” computer experience</a:t>
            </a:r>
            <a:endParaRPr lang="en-US" sz="3000" dirty="0">
              <a:solidFill>
                <a:srgbClr val="0F80B4"/>
              </a:solidFill>
              <a:latin typeface="Avenir Roman" charset="0"/>
              <a:ea typeface="Avenir Roman" charset="0"/>
              <a:cs typeface="Avenir Roman" charset="0"/>
            </a:endParaRPr>
          </a:p>
        </p:txBody>
      </p:sp>
      <p:sp>
        <p:nvSpPr>
          <p:cNvPr id="15" name="Rectangle 14"/>
          <p:cNvSpPr/>
          <p:nvPr/>
        </p:nvSpPr>
        <p:spPr>
          <a:xfrm>
            <a:off x="1918100" y="2454128"/>
            <a:ext cx="5614037" cy="707886"/>
          </a:xfrm>
          <a:prstGeom prst="rect">
            <a:avLst/>
          </a:prstGeom>
        </p:spPr>
        <p:txBody>
          <a:bodyPr wrap="none">
            <a:spAutoFit/>
          </a:bodyPr>
          <a:lstStyle/>
          <a:p>
            <a:pPr defTabSz="457200" eaLnBrk="0" hangingPunct="0"/>
            <a:r>
              <a:rPr lang="en-US" sz="4000" b="1" dirty="0" smtClean="0">
                <a:solidFill>
                  <a:srgbClr val="FD552B"/>
                </a:solidFill>
                <a:latin typeface="Avenir Black" charset="0"/>
                <a:ea typeface="Avenir Black" charset="0"/>
                <a:cs typeface="Avenir Black" charset="0"/>
              </a:rPr>
              <a:t>30–40 </a:t>
            </a:r>
            <a:r>
              <a:rPr lang="en-US" sz="4000" b="1" dirty="0">
                <a:solidFill>
                  <a:srgbClr val="FD552B"/>
                </a:solidFill>
                <a:latin typeface="Avenir Black" charset="0"/>
                <a:ea typeface="Avenir Black" charset="0"/>
                <a:cs typeface="Avenir Black" charset="0"/>
              </a:rPr>
              <a:t>minute sessions</a:t>
            </a:r>
          </a:p>
        </p:txBody>
      </p:sp>
    </p:spTree>
    <p:extLst>
      <p:ext uri="{BB962C8B-B14F-4D97-AF65-F5344CB8AC3E}">
        <p14:creationId xmlns:p14="http://schemas.microsoft.com/office/powerpoint/2010/main" val="187211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UserTesting-2120148G-Clip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168525" y="1550988"/>
            <a:ext cx="47498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2"/>
          <p:cNvSpPr txBox="1">
            <a:spLocks noChangeArrowheads="1"/>
          </p:cNvSpPr>
          <p:nvPr/>
        </p:nvSpPr>
        <p:spPr bwMode="auto">
          <a:xfrm>
            <a:off x="279400" y="4638675"/>
            <a:ext cx="85296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lnSpc>
                <a:spcPct val="150000"/>
              </a:lnSpc>
              <a:spcBef>
                <a:spcPct val="0"/>
              </a:spcBef>
              <a:buFontTx/>
              <a:buNone/>
            </a:pPr>
            <a:r>
              <a:rPr lang="en-US" altLang="en-US" sz="2600" b="1" i="1" dirty="0" smtClean="0">
                <a:solidFill>
                  <a:srgbClr val="183048"/>
                </a:solidFill>
                <a:latin typeface="Avenir Black Oblique" charset="0"/>
                <a:ea typeface="Avenir Black Oblique" charset="0"/>
                <a:cs typeface="Avenir Black Oblique" charset="0"/>
              </a:rPr>
              <a:t>“not boring and bland”</a:t>
            </a:r>
          </a:p>
          <a:p>
            <a:pPr defTabSz="457200" eaLnBrk="0" hangingPunct="0">
              <a:lnSpc>
                <a:spcPct val="150000"/>
              </a:lnSpc>
              <a:spcBef>
                <a:spcPct val="0"/>
              </a:spcBef>
              <a:buFontTx/>
              <a:buNone/>
            </a:pPr>
            <a:r>
              <a:rPr lang="en-US" altLang="en-US" sz="2600" b="1" i="1" dirty="0" smtClean="0">
                <a:solidFill>
                  <a:srgbClr val="183048"/>
                </a:solidFill>
                <a:latin typeface="Avenir Black Oblique" charset="0"/>
                <a:ea typeface="Avenir Black Oblique" charset="0"/>
                <a:cs typeface="Avenir Black Oblique" charset="0"/>
              </a:rPr>
              <a:t>      “</a:t>
            </a:r>
            <a:r>
              <a:rPr lang="en-US" altLang="en-US" sz="2600" b="1" i="1" dirty="0">
                <a:solidFill>
                  <a:srgbClr val="183048"/>
                </a:solidFill>
                <a:latin typeface="Avenir Black Oblique" charset="0"/>
                <a:ea typeface="Avenir Black Oblique" charset="0"/>
                <a:cs typeface="Avenir Black Oblique" charset="0"/>
              </a:rPr>
              <a:t>retain a lot of knowledge”</a:t>
            </a:r>
          </a:p>
          <a:p>
            <a:pPr defTabSz="457200" eaLnBrk="0" hangingPunct="0">
              <a:lnSpc>
                <a:spcPct val="150000"/>
              </a:lnSpc>
              <a:spcBef>
                <a:spcPct val="0"/>
              </a:spcBef>
              <a:buFontTx/>
              <a:buNone/>
            </a:pPr>
            <a:r>
              <a:rPr lang="en-US" altLang="en-US" sz="2600" b="1" i="1" dirty="0">
                <a:solidFill>
                  <a:srgbClr val="183048"/>
                </a:solidFill>
                <a:latin typeface="Avenir Black Oblique" charset="0"/>
                <a:ea typeface="Avenir Black Oblique" charset="0"/>
                <a:cs typeface="Avenir Black Oblique" charset="0"/>
              </a:rPr>
              <a:t>       </a:t>
            </a:r>
            <a:r>
              <a:rPr lang="en-US" altLang="en-US" sz="2600" b="1" i="1" dirty="0" smtClean="0">
                <a:solidFill>
                  <a:srgbClr val="183048"/>
                </a:solidFill>
                <a:latin typeface="Avenir Black Oblique" charset="0"/>
                <a:ea typeface="Avenir Black Oblique" charset="0"/>
                <a:cs typeface="Avenir Black Oblique" charset="0"/>
              </a:rPr>
              <a:t>       “</a:t>
            </a:r>
            <a:r>
              <a:rPr lang="en-US" altLang="en-US" sz="2600" b="1" i="1" dirty="0">
                <a:solidFill>
                  <a:srgbClr val="183048"/>
                </a:solidFill>
                <a:latin typeface="Avenir Black Oblique" charset="0"/>
                <a:ea typeface="Avenir Black Oblique" charset="0"/>
                <a:cs typeface="Avenir Black Oblique" charset="0"/>
              </a:rPr>
              <a:t>really commit these things to memory</a:t>
            </a:r>
            <a:r>
              <a:rPr lang="en-US" altLang="en-US" sz="2600" b="1" i="1" dirty="0" smtClean="0">
                <a:solidFill>
                  <a:srgbClr val="183048"/>
                </a:solidFill>
                <a:latin typeface="Avenir Black Oblique" charset="0"/>
                <a:ea typeface="Avenir Black Oblique" charset="0"/>
                <a:cs typeface="Avenir Black Oblique" charset="0"/>
              </a:rPr>
              <a:t>”</a:t>
            </a:r>
            <a:endParaRPr lang="en-US" altLang="en-US" sz="2600" b="1" i="1" dirty="0">
              <a:solidFill>
                <a:srgbClr val="183048"/>
              </a:solidFill>
              <a:latin typeface="Avenir Black Oblique" charset="0"/>
              <a:ea typeface="Avenir Black Oblique" charset="0"/>
              <a:cs typeface="Avenir Black Oblique" charset="0"/>
            </a:endParaRPr>
          </a:p>
        </p:txBody>
      </p:sp>
      <p:sp>
        <p:nvSpPr>
          <p:cNvPr id="9" name="Rectangle 8"/>
          <p:cNvSpPr/>
          <p:nvPr/>
        </p:nvSpPr>
        <p:spPr>
          <a:xfrm>
            <a:off x="3315066" y="571500"/>
            <a:ext cx="2637678"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0" name="TextBox 6"/>
          <p:cNvSpPr txBox="1">
            <a:spLocks noChangeArrowheads="1"/>
          </p:cNvSpPr>
          <p:nvPr/>
        </p:nvSpPr>
        <p:spPr bwMode="auto">
          <a:xfrm>
            <a:off x="3475403" y="633413"/>
            <a:ext cx="267850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exploration</a:t>
            </a:r>
            <a:endParaRPr lang="en-US" altLang="en-US" sz="3000" dirty="0">
              <a:solidFill>
                <a:prstClr val="white"/>
              </a:solidFill>
              <a:latin typeface="Avenir Black" charset="0"/>
            </a:endParaRPr>
          </a:p>
        </p:txBody>
      </p:sp>
      <p:sp>
        <p:nvSpPr>
          <p:cNvPr id="11" name="Rectangle 10"/>
          <p:cNvSpPr/>
          <p:nvPr/>
        </p:nvSpPr>
        <p:spPr>
          <a:xfrm>
            <a:off x="0" y="571500"/>
            <a:ext cx="3319509"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2" name="TextBox 6"/>
          <p:cNvSpPr txBox="1">
            <a:spLocks noChangeArrowheads="1"/>
          </p:cNvSpPr>
          <p:nvPr/>
        </p:nvSpPr>
        <p:spPr bwMode="auto">
          <a:xfrm>
            <a:off x="201614" y="654050"/>
            <a:ext cx="31178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smtClean="0">
                <a:solidFill>
                  <a:prstClr val="white"/>
                </a:solidFill>
                <a:latin typeface="Avenir Black" charset="0"/>
              </a:rPr>
              <a:t>USER TESTING</a:t>
            </a:r>
            <a:endParaRPr lang="en-US" altLang="en-US" sz="3000" dirty="0">
              <a:solidFill>
                <a:prstClr val="white"/>
              </a:solidFill>
              <a:latin typeface="Avenir Black" charset="0"/>
            </a:endParaRPr>
          </a:p>
        </p:txBody>
      </p:sp>
    </p:spTree>
    <p:extLst>
      <p:ext uri="{BB962C8B-B14F-4D97-AF65-F5344CB8AC3E}">
        <p14:creationId xmlns:p14="http://schemas.microsoft.com/office/powerpoint/2010/main" val="1573461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Box 2"/>
          <p:cNvSpPr txBox="1">
            <a:spLocks noChangeArrowheads="1"/>
          </p:cNvSpPr>
          <p:nvPr/>
        </p:nvSpPr>
        <p:spPr bwMode="auto">
          <a:xfrm>
            <a:off x="279400" y="5095875"/>
            <a:ext cx="85296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eaLnBrk="0" hangingPunct="0">
              <a:lnSpc>
                <a:spcPct val="150000"/>
              </a:lnSpc>
              <a:spcBef>
                <a:spcPct val="0"/>
              </a:spcBef>
              <a:buFontTx/>
              <a:buNone/>
            </a:pPr>
            <a:r>
              <a:rPr lang="en-US" altLang="en-US" sz="2600" b="1" i="1">
                <a:solidFill>
                  <a:srgbClr val="183048"/>
                </a:solidFill>
                <a:latin typeface="Avenir Black Oblique" charset="0"/>
                <a:ea typeface="Avenir Black Oblique" charset="0"/>
                <a:cs typeface="Avenir Black Oblique" charset="0"/>
              </a:rPr>
              <a:t>“I feel like I will be </a:t>
            </a:r>
            <a:r>
              <a:rPr lang="en-US" altLang="en-US" sz="2600" b="1" i="1">
                <a:solidFill>
                  <a:srgbClr val="FD552B"/>
                </a:solidFill>
                <a:latin typeface="Avenir Black Oblique" charset="0"/>
                <a:ea typeface="Avenir Black Oblique" charset="0"/>
                <a:cs typeface="Avenir Black Oblique" charset="0"/>
              </a:rPr>
              <a:t>better prepared </a:t>
            </a:r>
            <a:r>
              <a:rPr lang="en-US" altLang="en-US" sz="2600" b="1" i="1">
                <a:solidFill>
                  <a:srgbClr val="183048"/>
                </a:solidFill>
                <a:latin typeface="Avenir Black Oblique" charset="0"/>
                <a:ea typeface="Avenir Black Oblique" charset="0"/>
                <a:cs typeface="Avenir Black Oblique" charset="0"/>
              </a:rPr>
              <a:t>for when I do go </a:t>
            </a:r>
            <a:r>
              <a:rPr lang="en-US" altLang="en-US" sz="2600" b="1" i="1">
                <a:solidFill>
                  <a:srgbClr val="FD552B"/>
                </a:solidFill>
                <a:latin typeface="Avenir Black Oblique" charset="0"/>
                <a:ea typeface="Avenir Black Oblique" charset="0"/>
                <a:cs typeface="Avenir Black Oblique" charset="0"/>
              </a:rPr>
              <a:t>out on a boat</a:t>
            </a:r>
            <a:r>
              <a:rPr lang="en-US" altLang="en-US" sz="2600" b="1" i="1">
                <a:solidFill>
                  <a:srgbClr val="183048"/>
                </a:solidFill>
                <a:latin typeface="Avenir Black Oblique" charset="0"/>
                <a:ea typeface="Avenir Black Oblique" charset="0"/>
                <a:cs typeface="Avenir Black Oblique" charset="0"/>
              </a:rPr>
              <a:t>.”</a:t>
            </a:r>
          </a:p>
        </p:txBody>
      </p:sp>
      <p:pic>
        <p:nvPicPr>
          <p:cNvPr id="9" name="UserTesting-2168235D-Clip3.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620838" y="1482725"/>
            <a:ext cx="5592762"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15066" y="571500"/>
            <a:ext cx="2052462"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0" name="TextBox 6"/>
          <p:cNvSpPr txBox="1">
            <a:spLocks noChangeArrowheads="1"/>
          </p:cNvSpPr>
          <p:nvPr/>
        </p:nvSpPr>
        <p:spPr bwMode="auto">
          <a:xfrm>
            <a:off x="3475403" y="633413"/>
            <a:ext cx="1965277" cy="5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dirty="0" smtClean="0">
                <a:solidFill>
                  <a:prstClr val="white"/>
                </a:solidFill>
                <a:latin typeface="Avenir Black" charset="0"/>
              </a:rPr>
              <a:t>learning</a:t>
            </a:r>
            <a:endParaRPr lang="en-US" altLang="en-US" sz="3000" dirty="0">
              <a:solidFill>
                <a:prstClr val="white"/>
              </a:solidFill>
              <a:latin typeface="Avenir Black" charset="0"/>
            </a:endParaRPr>
          </a:p>
        </p:txBody>
      </p:sp>
      <p:sp>
        <p:nvSpPr>
          <p:cNvPr id="11" name="Rectangle 10"/>
          <p:cNvSpPr/>
          <p:nvPr/>
        </p:nvSpPr>
        <p:spPr>
          <a:xfrm>
            <a:off x="0" y="571500"/>
            <a:ext cx="3319509"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2" name="TextBox 6"/>
          <p:cNvSpPr txBox="1">
            <a:spLocks noChangeArrowheads="1"/>
          </p:cNvSpPr>
          <p:nvPr/>
        </p:nvSpPr>
        <p:spPr bwMode="auto">
          <a:xfrm>
            <a:off x="201614" y="654050"/>
            <a:ext cx="31178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smtClean="0">
                <a:solidFill>
                  <a:prstClr val="white"/>
                </a:solidFill>
                <a:latin typeface="Avenir Black" charset="0"/>
              </a:rPr>
              <a:t>USER TESTING</a:t>
            </a:r>
            <a:endParaRPr lang="en-US" altLang="en-US" sz="3000" dirty="0">
              <a:solidFill>
                <a:prstClr val="white"/>
              </a:solidFill>
              <a:latin typeface="Avenir Black" charset="0"/>
            </a:endParaRPr>
          </a:p>
        </p:txBody>
      </p:sp>
    </p:spTree>
    <p:extLst>
      <p:ext uri="{BB962C8B-B14F-4D97-AF65-F5344CB8AC3E}">
        <p14:creationId xmlns:p14="http://schemas.microsoft.com/office/powerpoint/2010/main" val="1956535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UserTesting-2121121C-Clip2.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716088" y="1949450"/>
            <a:ext cx="574675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2"/>
          <p:cNvSpPr txBox="1">
            <a:spLocks noChangeArrowheads="1"/>
          </p:cNvSpPr>
          <p:nvPr/>
        </p:nvSpPr>
        <p:spPr bwMode="auto">
          <a:xfrm>
            <a:off x="0" y="5564188"/>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defTabSz="457200" eaLnBrk="0" hangingPunct="0">
              <a:lnSpc>
                <a:spcPct val="150000"/>
              </a:lnSpc>
              <a:spcBef>
                <a:spcPct val="0"/>
              </a:spcBef>
              <a:buFontTx/>
              <a:buNone/>
            </a:pPr>
            <a:r>
              <a:rPr lang="en-US" altLang="en-US" sz="2600" b="1" i="1">
                <a:solidFill>
                  <a:srgbClr val="183048"/>
                </a:solidFill>
                <a:latin typeface="Avenir Black Oblique" charset="0"/>
                <a:ea typeface="Avenir Black Oblique" charset="0"/>
                <a:cs typeface="Avenir Black Oblique" charset="0"/>
              </a:rPr>
              <a:t>“You’ll be able to </a:t>
            </a:r>
            <a:r>
              <a:rPr lang="en-US" altLang="en-US" sz="2600" b="1" i="1">
                <a:solidFill>
                  <a:srgbClr val="FD552B"/>
                </a:solidFill>
                <a:latin typeface="Avenir Black Oblique" charset="0"/>
                <a:ea typeface="Avenir Black Oblique" charset="0"/>
                <a:cs typeface="Avenir Black Oblique" charset="0"/>
              </a:rPr>
              <a:t>learn</a:t>
            </a:r>
            <a:r>
              <a:rPr lang="en-US" altLang="en-US" sz="2600" b="1" i="1">
                <a:solidFill>
                  <a:srgbClr val="183048"/>
                </a:solidFill>
                <a:latin typeface="Avenir Black Oblique" charset="0"/>
                <a:ea typeface="Avenir Black Oblique" charset="0"/>
                <a:cs typeface="Avenir Black Oblique" charset="0"/>
              </a:rPr>
              <a:t> this in a </a:t>
            </a:r>
            <a:r>
              <a:rPr lang="en-US" altLang="en-US" sz="2600" b="1" i="1">
                <a:solidFill>
                  <a:srgbClr val="FD552B"/>
                </a:solidFill>
                <a:latin typeface="Avenir Black Oblique" charset="0"/>
                <a:ea typeface="Avenir Black Oblique" charset="0"/>
                <a:cs typeface="Avenir Black Oblique" charset="0"/>
              </a:rPr>
              <a:t>fun way</a:t>
            </a:r>
            <a:r>
              <a:rPr lang="en-US" altLang="en-US" sz="2600" b="1" i="1">
                <a:solidFill>
                  <a:srgbClr val="183048"/>
                </a:solidFill>
                <a:latin typeface="Avenir Black Oblique" charset="0"/>
                <a:ea typeface="Avenir Black Oblique" charset="0"/>
                <a:cs typeface="Avenir Black Oblique" charset="0"/>
              </a:rPr>
              <a:t>.”</a:t>
            </a:r>
          </a:p>
        </p:txBody>
      </p:sp>
      <p:sp>
        <p:nvSpPr>
          <p:cNvPr id="9" name="Rectangle 8"/>
          <p:cNvSpPr/>
          <p:nvPr/>
        </p:nvSpPr>
        <p:spPr>
          <a:xfrm>
            <a:off x="3315066" y="571500"/>
            <a:ext cx="2290206" cy="693738"/>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0" name="TextBox 6"/>
          <p:cNvSpPr txBox="1">
            <a:spLocks noChangeArrowheads="1"/>
          </p:cNvSpPr>
          <p:nvPr/>
        </p:nvSpPr>
        <p:spPr bwMode="auto">
          <a:xfrm>
            <a:off x="3475403" y="633413"/>
            <a:ext cx="212986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smtClean="0">
                <a:solidFill>
                  <a:prstClr val="white"/>
                </a:solidFill>
                <a:latin typeface="Avenir Black" charset="0"/>
              </a:rPr>
              <a:t>relevance</a:t>
            </a:r>
            <a:endParaRPr lang="en-US" altLang="en-US" sz="3000" dirty="0">
              <a:solidFill>
                <a:prstClr val="white"/>
              </a:solidFill>
              <a:latin typeface="Avenir Black" charset="0"/>
            </a:endParaRPr>
          </a:p>
        </p:txBody>
      </p:sp>
      <p:sp>
        <p:nvSpPr>
          <p:cNvPr id="11" name="Rectangle 10"/>
          <p:cNvSpPr/>
          <p:nvPr/>
        </p:nvSpPr>
        <p:spPr>
          <a:xfrm>
            <a:off x="0" y="571500"/>
            <a:ext cx="3319509" cy="693738"/>
          </a:xfrm>
          <a:prstGeom prst="rect">
            <a:avLst/>
          </a:prstGeom>
          <a:solidFill>
            <a:schemeClr val="bg2"/>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defRPr/>
            </a:pPr>
            <a:endParaRPr lang="en-US" sz="1800">
              <a:solidFill>
                <a:srgbClr val="FFFFFF"/>
              </a:solidFill>
              <a:ea typeface="ＭＳ Ｐゴシック" charset="0"/>
              <a:cs typeface="ＭＳ Ｐゴシック" charset="0"/>
            </a:endParaRPr>
          </a:p>
        </p:txBody>
      </p:sp>
      <p:sp>
        <p:nvSpPr>
          <p:cNvPr id="12" name="TextBox 6"/>
          <p:cNvSpPr txBox="1">
            <a:spLocks noChangeArrowheads="1"/>
          </p:cNvSpPr>
          <p:nvPr/>
        </p:nvSpPr>
        <p:spPr bwMode="auto">
          <a:xfrm>
            <a:off x="201614" y="654050"/>
            <a:ext cx="31178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7200">
              <a:lnSpc>
                <a:spcPts val="3763"/>
              </a:lnSpc>
              <a:spcBef>
                <a:spcPct val="0"/>
              </a:spcBef>
              <a:buFontTx/>
              <a:buNone/>
            </a:pPr>
            <a:r>
              <a:rPr lang="en-US" altLang="en-US" sz="3000" smtClean="0">
                <a:solidFill>
                  <a:prstClr val="white"/>
                </a:solidFill>
                <a:latin typeface="Avenir Black" charset="0"/>
              </a:rPr>
              <a:t>USER TESTING</a:t>
            </a:r>
            <a:endParaRPr lang="en-US" altLang="en-US" sz="3000" dirty="0">
              <a:solidFill>
                <a:prstClr val="white"/>
              </a:solidFill>
              <a:latin typeface="Avenir Black" charset="0"/>
            </a:endParaRPr>
          </a:p>
        </p:txBody>
      </p:sp>
    </p:spTree>
    <p:extLst>
      <p:ext uri="{BB962C8B-B14F-4D97-AF65-F5344CB8AC3E}">
        <p14:creationId xmlns:p14="http://schemas.microsoft.com/office/powerpoint/2010/main" val="160646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5"/>
          <p:cNvPicPr>
            <a:picLocks noChangeAspect="1"/>
          </p:cNvPicPr>
          <p:nvPr/>
        </p:nvPicPr>
        <p:blipFill rotWithShape="1">
          <a:blip r:embed="rId3">
            <a:extLst>
              <a:ext uri="{28A0092B-C50C-407E-A947-70E740481C1C}">
                <a14:useLocalDpi xmlns:a14="http://schemas.microsoft.com/office/drawing/2010/main" val="0"/>
              </a:ext>
            </a:extLst>
          </a:blip>
          <a:srcRect l="3821" r="22566"/>
          <a:stretch/>
        </p:blipFill>
        <p:spPr bwMode="auto">
          <a:xfrm>
            <a:off x="0" y="-36576"/>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56632" y="-36576"/>
            <a:ext cx="4087368" cy="7010400"/>
          </a:xfrm>
          <a:prstGeom prst="rect">
            <a:avLst/>
          </a:prstGeom>
          <a:solidFill>
            <a:srgbClr val="0B0E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hangingPunct="0"/>
            <a:endParaRPr lang="en-US" sz="1800">
              <a:solidFill>
                <a:prstClr val="white"/>
              </a:solidFill>
            </a:endParaRPr>
          </a:p>
        </p:txBody>
      </p:sp>
      <p:sp>
        <p:nvSpPr>
          <p:cNvPr id="3" name="TextBox 2"/>
          <p:cNvSpPr txBox="1">
            <a:spLocks noChangeArrowheads="1"/>
          </p:cNvSpPr>
          <p:nvPr/>
        </p:nvSpPr>
        <p:spPr bwMode="auto">
          <a:xfrm>
            <a:off x="5349239" y="1467142"/>
            <a:ext cx="3655265" cy="3785652"/>
          </a:xfrm>
          <a:prstGeom prst="rect">
            <a:avLst/>
          </a:prstGeom>
          <a:noFill/>
          <a:ln>
            <a:noFill/>
          </a:ln>
          <a:effectLst>
            <a:glow>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457200" eaLnBrk="0" hangingPunct="0"/>
            <a:r>
              <a:rPr lang="en-US" sz="3000" dirty="0">
                <a:solidFill>
                  <a:srgbClr val="FD552B"/>
                </a:solidFill>
                <a:latin typeface="Avenir Light" charset="0"/>
                <a:ea typeface="Avenir Light" charset="0"/>
                <a:cs typeface="Avenir Light" charset="0"/>
              </a:rPr>
              <a:t>Prototype available for </a:t>
            </a:r>
            <a:r>
              <a:rPr lang="en-US" sz="3000" b="1" dirty="0" smtClean="0">
                <a:solidFill>
                  <a:srgbClr val="FD552B"/>
                </a:solidFill>
                <a:latin typeface="Avenir Black" charset="0"/>
                <a:ea typeface="Avenir Black" charset="0"/>
                <a:cs typeface="Avenir Black" charset="0"/>
              </a:rPr>
              <a:t>demo now</a:t>
            </a:r>
          </a:p>
          <a:p>
            <a:pPr defTabSz="457200" eaLnBrk="0" hangingPunct="0"/>
            <a:endParaRPr lang="en-US" sz="3000" dirty="0">
              <a:solidFill>
                <a:srgbClr val="FD552B"/>
              </a:solidFill>
              <a:latin typeface="Avenir Light" charset="0"/>
              <a:ea typeface="Avenir Light" charset="0"/>
              <a:cs typeface="Avenir Light" charset="0"/>
            </a:endParaRPr>
          </a:p>
          <a:p>
            <a:pPr defTabSz="457200" eaLnBrk="0" hangingPunct="0"/>
            <a:r>
              <a:rPr lang="en-US" sz="3000" dirty="0">
                <a:solidFill>
                  <a:srgbClr val="FD552B"/>
                </a:solidFill>
                <a:latin typeface="Avenir Light" charset="0"/>
                <a:ea typeface="Avenir Light" charset="0"/>
                <a:cs typeface="Avenir Light" charset="0"/>
              </a:rPr>
              <a:t>NASBLA </a:t>
            </a:r>
            <a:r>
              <a:rPr lang="en-US" sz="3000" dirty="0" smtClean="0">
                <a:solidFill>
                  <a:srgbClr val="FD552B"/>
                </a:solidFill>
                <a:latin typeface="Avenir Light" charset="0"/>
                <a:ea typeface="Avenir Light" charset="0"/>
                <a:cs typeface="Avenir Light" charset="0"/>
              </a:rPr>
              <a:t>approval </a:t>
            </a:r>
            <a:r>
              <a:rPr lang="en-US" sz="3000" dirty="0">
                <a:solidFill>
                  <a:srgbClr val="FD552B"/>
                </a:solidFill>
                <a:latin typeface="Avenir Light" charset="0"/>
                <a:ea typeface="Avenir Light" charset="0"/>
                <a:cs typeface="Avenir Light" charset="0"/>
              </a:rPr>
              <a:t>begins in </a:t>
            </a:r>
            <a:r>
              <a:rPr lang="en-US" sz="3000" b="1" dirty="0" smtClean="0">
                <a:solidFill>
                  <a:srgbClr val="FD552B"/>
                </a:solidFill>
                <a:latin typeface="Avenir Black" charset="0"/>
                <a:ea typeface="Avenir Black" charset="0"/>
                <a:cs typeface="Avenir Black" charset="0"/>
              </a:rPr>
              <a:t>October</a:t>
            </a:r>
          </a:p>
          <a:p>
            <a:pPr defTabSz="457200" eaLnBrk="0" hangingPunct="0"/>
            <a:endParaRPr lang="en-US" sz="3000" dirty="0">
              <a:solidFill>
                <a:srgbClr val="FD552B"/>
              </a:solidFill>
              <a:latin typeface="Avenir Light" charset="0"/>
              <a:ea typeface="Avenir Light" charset="0"/>
              <a:cs typeface="Avenir Light" charset="0"/>
            </a:endParaRPr>
          </a:p>
          <a:p>
            <a:pPr defTabSz="457200" eaLnBrk="0" hangingPunct="0"/>
            <a:r>
              <a:rPr lang="en-US" sz="3000" dirty="0">
                <a:solidFill>
                  <a:srgbClr val="FD552B"/>
                </a:solidFill>
                <a:latin typeface="Avenir Light" charset="0"/>
                <a:ea typeface="Avenir Light" charset="0"/>
                <a:cs typeface="Avenir Light" charset="0"/>
              </a:rPr>
              <a:t>Planned </a:t>
            </a:r>
            <a:r>
              <a:rPr lang="en-US" sz="3000" dirty="0" smtClean="0">
                <a:solidFill>
                  <a:srgbClr val="FD552B"/>
                </a:solidFill>
                <a:latin typeface="Avenir Light" charset="0"/>
                <a:ea typeface="Avenir Light" charset="0"/>
                <a:cs typeface="Avenir Light" charset="0"/>
              </a:rPr>
              <a:t>release </a:t>
            </a:r>
            <a:r>
              <a:rPr lang="en-US" sz="3000" dirty="0">
                <a:solidFill>
                  <a:srgbClr val="FD552B"/>
                </a:solidFill>
                <a:latin typeface="Avenir Light" charset="0"/>
                <a:ea typeface="Avenir Light" charset="0"/>
                <a:cs typeface="Avenir Light" charset="0"/>
              </a:rPr>
              <a:t>date </a:t>
            </a:r>
            <a:r>
              <a:rPr lang="en-US" sz="3000" b="1" dirty="0">
                <a:solidFill>
                  <a:srgbClr val="FD552B"/>
                </a:solidFill>
                <a:latin typeface="Avenir Black" charset="0"/>
                <a:ea typeface="Avenir Black" charset="0"/>
                <a:cs typeface="Avenir Black" charset="0"/>
              </a:rPr>
              <a:t>January 2018</a:t>
            </a:r>
          </a:p>
        </p:txBody>
      </p:sp>
    </p:spTree>
    <p:extLst>
      <p:ext uri="{BB962C8B-B14F-4D97-AF65-F5344CB8AC3E}">
        <p14:creationId xmlns:p14="http://schemas.microsoft.com/office/powerpoint/2010/main" val="136237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5"/>
          <p:cNvSpPr>
            <a:spLocks noGrp="1"/>
          </p:cNvSpPr>
          <p:nvPr>
            <p:ph idx="14"/>
          </p:nvPr>
        </p:nvSpPr>
        <p:spPr bwMode="auto">
          <a:xfrm>
            <a:off x="876300" y="1447800"/>
            <a:ext cx="73914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sz="3600" dirty="0" smtClean="0">
              <a:solidFill>
                <a:srgbClr val="E7A614"/>
              </a:solidFill>
            </a:endParaRPr>
          </a:p>
          <a:p>
            <a:r>
              <a:rPr lang="en-US" sz="3600" dirty="0" smtClean="0">
                <a:solidFill>
                  <a:srgbClr val="E7A614"/>
                </a:solidFill>
              </a:rPr>
              <a:t>Consultant </a:t>
            </a:r>
            <a:r>
              <a:rPr lang="en-US" sz="3600" dirty="0">
                <a:solidFill>
                  <a:srgbClr val="E7A614"/>
                </a:solidFill>
              </a:rPr>
              <a:t>Selection </a:t>
            </a:r>
            <a:r>
              <a:rPr lang="en-US" sz="3600" dirty="0" smtClean="0">
                <a:solidFill>
                  <a:srgbClr val="E7A614"/>
                </a:solidFill>
              </a:rPr>
              <a:t>Completed</a:t>
            </a:r>
          </a:p>
          <a:p>
            <a:pPr lvl="1"/>
            <a:endParaRPr lang="en-US" sz="3600" dirty="0" smtClean="0">
              <a:solidFill>
                <a:srgbClr val="E7A614"/>
              </a:solidFill>
            </a:endParaRPr>
          </a:p>
          <a:p>
            <a:pPr lvl="1"/>
            <a:r>
              <a:rPr lang="en-US" sz="3600" dirty="0" smtClean="0">
                <a:solidFill>
                  <a:srgbClr val="E7A614"/>
                </a:solidFill>
              </a:rPr>
              <a:t>Nearly </a:t>
            </a:r>
            <a:r>
              <a:rPr lang="en-US" sz="3600" dirty="0">
                <a:solidFill>
                  <a:srgbClr val="E7A614"/>
                </a:solidFill>
              </a:rPr>
              <a:t>30 applicants considered</a:t>
            </a:r>
          </a:p>
          <a:p>
            <a:pPr lvl="1"/>
            <a:r>
              <a:rPr lang="en-US" sz="3600" dirty="0">
                <a:solidFill>
                  <a:srgbClr val="E7A614"/>
                </a:solidFill>
              </a:rPr>
              <a:t>8 Interviewed by team of four</a:t>
            </a:r>
          </a:p>
          <a:p>
            <a:pPr lvl="1"/>
            <a:r>
              <a:rPr lang="en-US" sz="3600" dirty="0">
                <a:solidFill>
                  <a:srgbClr val="E7A614"/>
                </a:solidFill>
              </a:rPr>
              <a:t>3 selected </a:t>
            </a:r>
          </a:p>
          <a:p>
            <a:pPr marL="0" indent="0">
              <a:buFont typeface="Arial" charset="0"/>
              <a:buChar char="•"/>
            </a:pPr>
            <a:endParaRPr lang="en-US" altLang="x-none" sz="2000" dirty="0">
              <a:latin typeface="Calibri" charset="0"/>
              <a:ea typeface="ＭＳ Ｐゴシック" charset="-128"/>
            </a:endParaRPr>
          </a:p>
        </p:txBody>
      </p:sp>
      <p:sp>
        <p:nvSpPr>
          <p:cNvPr id="6146" name="Subtitle 10"/>
          <p:cNvSpPr>
            <a:spLocks noGrp="1"/>
          </p:cNvSpPr>
          <p:nvPr>
            <p:ph type="subTitle" idx="1"/>
          </p:nvPr>
        </p:nvSpPr>
        <p:spPr bwMode="auto">
          <a:xfrm>
            <a:off x="457200" y="685800"/>
            <a:ext cx="8534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90000"/>
              </a:lnSpc>
            </a:pPr>
            <a:r>
              <a:rPr lang="en-US" altLang="x-none" dirty="0" smtClean="0">
                <a:solidFill>
                  <a:schemeClr val="tx1"/>
                </a:solidFill>
                <a:ea typeface="ＭＳ Ｐゴシック" charset="-128"/>
              </a:rPr>
              <a:t>INTERACTIVITY OPTION</a:t>
            </a:r>
            <a:endParaRPr lang="en-US" altLang="x-none" dirty="0">
              <a:solidFill>
                <a:schemeClr val="tx1"/>
              </a:solidFill>
              <a:ea typeface="ＭＳ Ｐゴシック" charset="-128"/>
            </a:endParaRPr>
          </a:p>
        </p:txBody>
      </p:sp>
      <p:sp>
        <p:nvSpPr>
          <p:cNvPr id="8" name="Title 5"/>
          <p:cNvSpPr>
            <a:spLocks noGrp="1"/>
          </p:cNvSpPr>
          <p:nvPr>
            <p:ph type="title"/>
          </p:nvPr>
        </p:nvSpPr>
        <p:spPr>
          <a:xfrm>
            <a:off x="457200" y="152400"/>
            <a:ext cx="8534400" cy="609600"/>
          </a:xfrm>
        </p:spPr>
        <p:txBody>
          <a:bodyPr>
            <a:scene3d>
              <a:camera prst="orthographicFront"/>
              <a:lightRig rig="soft" dir="t">
                <a:rot lat="0" lon="0" rev="16800000"/>
              </a:lightRig>
            </a:scene3d>
          </a:bodyPr>
          <a:lstStyle/>
          <a:p>
            <a:pPr algn="r" fontAlgn="auto">
              <a:spcAft>
                <a:spcPts val="0"/>
              </a:spcAft>
              <a:defRPr/>
            </a:pPr>
            <a:r>
              <a:rPr lang="en-US" dirty="0" smtClean="0">
                <a:solidFill>
                  <a:srgbClr val="E7A614"/>
                </a:solidFill>
                <a:ea typeface="+mj-ea"/>
              </a:rPr>
              <a:t>section 9.3A</a:t>
            </a:r>
            <a:endParaRPr lang="en-US" dirty="0">
              <a:solidFill>
                <a:srgbClr val="E7A614"/>
              </a:solidFill>
              <a:ea typeface="+mj-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E7A614"/>
                </a:solidFill>
              </a:rPr>
              <a:t>Consultant</a:t>
            </a:r>
            <a:r>
              <a:rPr lang="en-US" dirty="0" smtClean="0"/>
              <a:t> </a:t>
            </a:r>
            <a:r>
              <a:rPr lang="en-US" dirty="0" smtClean="0">
                <a:solidFill>
                  <a:srgbClr val="E7A614"/>
                </a:solidFill>
              </a:rPr>
              <a:t>agreements</a:t>
            </a:r>
            <a:endParaRPr lang="en-US" dirty="0">
              <a:solidFill>
                <a:srgbClr val="E7A614"/>
              </a:solidFill>
            </a:endParaRPr>
          </a:p>
        </p:txBody>
      </p:sp>
      <p:sp>
        <p:nvSpPr>
          <p:cNvPr id="4" name="Content Placeholder 3"/>
          <p:cNvSpPr>
            <a:spLocks noGrp="1"/>
          </p:cNvSpPr>
          <p:nvPr>
            <p:ph idx="14"/>
          </p:nvPr>
        </p:nvSpPr>
        <p:spPr>
          <a:xfrm>
            <a:off x="1219200" y="1600200"/>
            <a:ext cx="7467600" cy="3886200"/>
          </a:xfrm>
        </p:spPr>
        <p:txBody>
          <a:bodyPr/>
          <a:lstStyle/>
          <a:p>
            <a:pPr lvl="0"/>
            <a:r>
              <a:rPr lang="en-US" b="1" dirty="0">
                <a:solidFill>
                  <a:srgbClr val="E7A614"/>
                </a:solidFill>
              </a:rPr>
              <a:t>PHASE 1</a:t>
            </a:r>
            <a:r>
              <a:rPr lang="en-US" dirty="0">
                <a:solidFill>
                  <a:srgbClr val="E7A614"/>
                </a:solidFill>
              </a:rPr>
              <a:t>– The rubric, with support and reference materials, </a:t>
            </a:r>
            <a:r>
              <a:rPr lang="en-US" dirty="0" smtClean="0">
                <a:solidFill>
                  <a:srgbClr val="E7A614"/>
                </a:solidFill>
              </a:rPr>
              <a:t>shared </a:t>
            </a:r>
            <a:r>
              <a:rPr lang="en-US" dirty="0">
                <a:solidFill>
                  <a:srgbClr val="E7A614"/>
                </a:solidFill>
              </a:rPr>
              <a:t>with NASBLA project team to determine if the rubric is deemed acceptable/usable for the defined project. </a:t>
            </a:r>
            <a:endParaRPr lang="en-US" dirty="0" smtClean="0">
              <a:solidFill>
                <a:srgbClr val="E7A614"/>
              </a:solidFill>
            </a:endParaRPr>
          </a:p>
          <a:p>
            <a:pPr lvl="0"/>
            <a:r>
              <a:rPr lang="en-US" dirty="0" smtClean="0">
                <a:solidFill>
                  <a:srgbClr val="E7A614"/>
                </a:solidFill>
              </a:rPr>
              <a:t>3 individual separate concepts submitted for review- 1 from each consultant</a:t>
            </a:r>
          </a:p>
          <a:p>
            <a:r>
              <a:rPr lang="en-US" dirty="0" smtClean="0">
                <a:solidFill>
                  <a:srgbClr val="E7A614"/>
                </a:solidFill>
              </a:rPr>
              <a:t>Webinar presented on Jan 6, 2017 to Course Providers allowed for review/comments on the completed </a:t>
            </a:r>
            <a:r>
              <a:rPr lang="en-US" dirty="0">
                <a:solidFill>
                  <a:srgbClr val="E7A614"/>
                </a:solidFill>
              </a:rPr>
              <a:t>Consultant Concepts </a:t>
            </a:r>
            <a:endParaRPr lang="en-US" dirty="0"/>
          </a:p>
        </p:txBody>
      </p:sp>
    </p:spTree>
    <p:extLst>
      <p:ext uri="{BB962C8B-B14F-4D97-AF65-F5344CB8AC3E}">
        <p14:creationId xmlns:p14="http://schemas.microsoft.com/office/powerpoint/2010/main" val="5394834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9fae543a-9006-4228-b83e-5dd3aee879e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7NASBLAConference-Template (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2017 NASBLA Conference Template [Read-Only]" id="{A71B8795-F5F9-4710-9472-666FC88384CF}" vid="{DFCD2137-23BB-42BD-8B23-41B136AED4D2}"/>
    </a:ext>
  </a:extLst>
</a:theme>
</file>

<file path=ppt/theme/theme2.xml><?xml version="1.0" encoding="utf-8"?>
<a:theme xmlns:a="http://schemas.openxmlformats.org/drawingml/2006/main" name="2017NASBLAConference-Template (2)">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2017 NASBLA Conference Template [Read-Only]" id="{A71B8795-F5F9-4710-9472-666FC88384CF}" vid="{DFCD2137-23BB-42BD-8B23-41B136AED4D2}"/>
    </a:ext>
  </a:extLst>
</a:theme>
</file>

<file path=ppt/theme/theme3.xml><?xml version="1.0" encoding="utf-8"?>
<a:theme xmlns:a="http://schemas.openxmlformats.org/drawingml/2006/main" name="Office Theme">
  <a:themeElements>
    <a:clrScheme name="Custom 4">
      <a:dk1>
        <a:sysClr val="windowText" lastClr="000000"/>
      </a:dk1>
      <a:lt1>
        <a:sysClr val="window" lastClr="FFFFFF"/>
      </a:lt1>
      <a:dk2>
        <a:srgbClr val="183048"/>
      </a:dk2>
      <a:lt2>
        <a:srgbClr val="FD552B"/>
      </a:lt2>
      <a:accent1>
        <a:srgbClr val="30CBC4"/>
      </a:accent1>
      <a:accent2>
        <a:srgbClr val="FEC715"/>
      </a:accent2>
      <a:accent3>
        <a:srgbClr val="81A5D6"/>
      </a:accent3>
      <a:accent4>
        <a:srgbClr val="F89516"/>
      </a:accent4>
      <a:accent5>
        <a:srgbClr val="4BACC6"/>
      </a:accent5>
      <a:accent6>
        <a:srgbClr val="F79646"/>
      </a:accent6>
      <a:hlink>
        <a:srgbClr val="18304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2017NASBLAConference-Template (3)</Template>
  <TotalTime>1415</TotalTime>
  <Words>3374</Words>
  <Application>Microsoft Office PowerPoint</Application>
  <PresentationFormat>On-screen Show (4:3)</PresentationFormat>
  <Paragraphs>529</Paragraphs>
  <Slides>75</Slides>
  <Notes>66</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75</vt:i4>
      </vt:variant>
    </vt:vector>
  </HeadingPairs>
  <TitlesOfParts>
    <vt:vector size="91" baseType="lpstr">
      <vt:lpstr>ＭＳ Ｐゴシック</vt:lpstr>
      <vt:lpstr>Arial</vt:lpstr>
      <vt:lpstr>Avenir Black</vt:lpstr>
      <vt:lpstr>Avenir Black Oblique</vt:lpstr>
      <vt:lpstr>Avenir Book</vt:lpstr>
      <vt:lpstr>Avenir Light</vt:lpstr>
      <vt:lpstr>Avenir Medium</vt:lpstr>
      <vt:lpstr>Avenir Roman</vt:lpstr>
      <vt:lpstr>Calibri</vt:lpstr>
      <vt:lpstr>Mangal</vt:lpstr>
      <vt:lpstr>Times New Roman</vt:lpstr>
      <vt:lpstr>Wingdings 2</vt:lpstr>
      <vt:lpstr>Wingdings 3</vt:lpstr>
      <vt:lpstr>2017NASBLAConference-Template (3)</vt:lpstr>
      <vt:lpstr>2017NASBLAConference-Template (2)</vt:lpstr>
      <vt:lpstr>Office Theme</vt:lpstr>
      <vt:lpstr>Deep Dive NASBLA Course Approvals</vt:lpstr>
      <vt:lpstr>PowerPoint Presentation</vt:lpstr>
      <vt:lpstr>PowerPoint Presentation</vt:lpstr>
      <vt:lpstr>DEEP DIVE Session</vt:lpstr>
      <vt:lpstr>NASBLA Education Policy section 9.3a</vt:lpstr>
      <vt:lpstr>Available at www.nasbla.org/  Policy Revisions Approved  September 13, 2016 Seattle, Washington </vt:lpstr>
      <vt:lpstr>section 9.3A</vt:lpstr>
      <vt:lpstr>section 9.3A</vt:lpstr>
      <vt:lpstr>Consultant agreements</vt:lpstr>
      <vt:lpstr>CONSULTANT AGREEMENTS</vt:lpstr>
      <vt:lpstr>CONSULTANT AGREEMENTS</vt:lpstr>
      <vt:lpstr>Rubric Development CONSULTANTS</vt:lpstr>
      <vt:lpstr>NASBLA eLearning Interactivity Design Rubric</vt:lpstr>
      <vt:lpstr>NASBLA COURSE INTERACTIVITY Criteria 1 – Student Performance Objectives</vt:lpstr>
      <vt:lpstr>NASBLA Interactivity Criteria 1</vt:lpstr>
      <vt:lpstr>NASBLA Interactivity Criteria 1</vt:lpstr>
      <vt:lpstr>NASBLA Interactivity Criteria 1</vt:lpstr>
      <vt:lpstr>NASBLA Interactivity Criteria 1</vt:lpstr>
      <vt:lpstr>NASBLA Interactivity Criteria 1</vt:lpstr>
      <vt:lpstr>NASBLA Interactivity Criteria 1</vt:lpstr>
      <vt:lpstr>NASBLA Interactivity Criteria 1</vt:lpstr>
      <vt:lpstr>PowerPoint Presentation</vt:lpstr>
      <vt:lpstr>PowerPoint Presentation</vt:lpstr>
      <vt:lpstr>PowerPoint Presentation</vt:lpstr>
      <vt:lpstr>PowerPoint Presentation</vt:lpstr>
      <vt:lpstr>PowerPoint Presentation</vt:lpstr>
      <vt:lpstr>PowerPoint Presentation</vt:lpstr>
      <vt:lpstr>NASBLA Interactivity Criteria 1</vt:lpstr>
      <vt:lpstr>NASBLA Interactivity Criteria 1</vt:lpstr>
      <vt:lpstr>NASBLA Interactivity Criteria 1</vt:lpstr>
      <vt:lpstr>NASBLA Interactivity Criteria 1</vt:lpstr>
      <vt:lpstr>NASBLA Interactivity Criteria 1</vt:lpstr>
      <vt:lpstr>Criteria 4 – Practice and  Feedback</vt:lpstr>
      <vt:lpstr>Criteria 4</vt:lpstr>
      <vt:lpstr>Criteria 4</vt:lpstr>
      <vt:lpstr>PowerPoint Presentation</vt:lpstr>
      <vt:lpstr>PowerPoint Presentation</vt:lpstr>
      <vt:lpstr>Criteria 4</vt:lpstr>
      <vt:lpstr>Criteria 4 - Feedback</vt:lpstr>
      <vt:lpstr>Criteria 4 - Feedback</vt:lpstr>
      <vt:lpstr>Criteria 4</vt:lpstr>
      <vt:lpstr>Criteria 4</vt:lpstr>
      <vt:lpstr>Criteria 4</vt:lpstr>
      <vt:lpstr>Criteria 4</vt:lpstr>
      <vt:lpstr>Criteria 4</vt:lpstr>
      <vt:lpstr>Criteria 4</vt:lpstr>
      <vt:lpstr>Criteria 4 - Feedback</vt:lpstr>
      <vt:lpstr>Criteria 4</vt:lpstr>
      <vt:lpstr>Criteria 4</vt:lpstr>
      <vt:lpstr>Criteria 4</vt:lpstr>
      <vt:lpstr>Criteria 4</vt:lpstr>
      <vt:lpstr>Criteria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NASBLA Education Policy section 9.3a</dc:title>
  <dc:creator>Stocker, Susan [DNR]</dc:creator>
  <cp:lastModifiedBy>pdillon</cp:lastModifiedBy>
  <cp:revision>28</cp:revision>
  <dcterms:created xsi:type="dcterms:W3CDTF">2017-09-05T14:35:19Z</dcterms:created>
  <dcterms:modified xsi:type="dcterms:W3CDTF">2017-09-11T14:04:23Z</dcterms:modified>
</cp:coreProperties>
</file>